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notesSlides/notesSlide1.xml" ContentType="application/vnd.openxmlformats-officedocument.presentationml.notesSlide+xml"/>
  <Override PartName="/ppt/ink/ink3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13"/>
  </p:notesMasterIdLst>
  <p:sldIdLst>
    <p:sldId id="256" r:id="rId2"/>
    <p:sldId id="257" r:id="rId3"/>
    <p:sldId id="259" r:id="rId4"/>
    <p:sldId id="264" r:id="rId5"/>
    <p:sldId id="265" r:id="rId6"/>
    <p:sldId id="263" r:id="rId7"/>
    <p:sldId id="266" r:id="rId8"/>
    <p:sldId id="262" r:id="rId9"/>
    <p:sldId id="258" r:id="rId10"/>
    <p:sldId id="261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9" autoAdjust="0"/>
    <p:restoredTop sz="94622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7:38.288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2825 1463 17,'-26'0'17,"19"17"0,-21-22 0,28 5-13,-33 0-6,4 0 1,-1-4 0,-1-3 0,-4 0 2,0-5 0,-5-2 1,-3 1-1,-6 2 2,-5 1-1,-7 6 0,-3 1 1,-4 1 0,-9 4-1,-1-2 0,1 2 1,1-4-1,-3-5 1,5 0 0,-3-5 1,2 2-1,0-4 1,6 2-1,-3 1 1,4 6-2,1 1 1,0 4-1,-2 6 0,8 2 0,-2 4 0,4 4 0,2 3 0,1 2 0,4 1-1,5 4 1,5 0-1,2 0 0,5 2 0,2 7 1,2-4-1,1 7 2,2 2-1,2 7 0,-3 3 0,-1 7 1,0 0-1,3 7 0,-1 0 0,2 4 0,-2 1-1,5 2 0,-1-1 1,3 1-2,-2 1 0,4-1 1,-2-3 0,4 1 1,1-3-1,2 0 0,0 0 1,4 1 0,0-3-1,3 2 1,-2 2-1,4-2 0,-1 1 0,3 3 0,-1-5-1,4 1 1,2 4 0,3 2 1,2-1-1,2 4 0,3-6 0,2 6 0,4-3 0,-1 3 0,2-6 0,2 2 0,2-2 0,3 1-1,2 1 1,1 0 0,3-2 0,2 0-1,-1 1 1,2-3 0,3-1-1,1 0 1,1-5-1,2-4 1,-4-5-1,5-4 1,1-4-1,1-5 1,-3 3 1,1-9 0,-4 0 1,2 0-3,3-7 3,3 1-3,-5-4 3,1 3-3,2-7 1,2 5-2,0-5 1,4 4 0,-2-1 0,-1 3 1,5-1-1,6 2 0,-2 0 0,-3 0 1,-2-2-1,6 6 0,-1-4 1,2 3-1,-1 2 1,1 0 0,2-1-1,5 3 1,4 0-1,-4-6 0,-2 3 0,1-4 0,4-2 1,-3-1-1,-3-3 0,3 1 0,0-2 0,0 0 0,0 0 0,1 0 0,-5-1 0,3-1 0,1-3 0,0-2 0,-2-3 0,2-4 0,1-3 0,-3-2 0,4-6 0,3-1 0,1-3 0,-5-2 0,8-5 0,0-1 0,0-6 1,-2-2-1,-2-5 0,1-6 0,-1-6 1,2-4-1,-8-5 0,1-6 0,0-3 0,0-3 0,2-7 0,-6-4 2,1-1-3,-2-4 2,0-1-2,0-4 1,-2-3 0,0-4 0,-3-2 0,5 4-1,-11-5 2,8 0-2,-8-1 2,4-1-1,0-1 0,-5 2 0,1-2 0,-3 2 1,0-2-1,-3 1 1,-2-2-1,-4-2 0,-3 4 1,1-1-1,-4 1 1,-8-4-1,-3 2 1,-6 1 0,-1 2-1,-7 3 1,-5-4-1,-9 1 1,-3-1-1,-3 0 0,-11 2 0,0-2 0,-9 0 0,-6 0 0,-2 0-1,-10 3 1,-6 3 0,-4-3 0,-7-1-1,-2 1 1,-10-1 1,-3 3-2,-10 2 1,3-2 0,-4 4 0,0 1 0,0 4 0,-5 3 0,3 1 0,4 4 0,3 1 0,-1 1 1,6 0-1,-3 9 0,2 5 1,0 0-2,-1 6 2,4 4-1,1 6 0,1 6-1,1 6 1,1 4 0,3 2 0,6 6 0,2 5 0,0 4 0,2 3 0,4 4 0,2 4 0,2 3 0,4 6 0,-1 2-1,1 6 1,0 4 0,-2 4 0,-1 7 0,4 3-1,3 6 1,-3 3 0,0 4 0,5 4 0,3 1 0,-1 1 0,0-1 1,1 3-2,1-1 2,1-1-2,2-1 1,-2-2 0,-2 0 0,6-4 0,-2-3 0,-2 0 0,-1-3 0,-2-4 0,1-2 1,1 1-2,-3-3 1,-2-1 0,1 0 0,0-5 0,3 1 0,8-1 0,-3-2 0,5-2 0,6-1 0,0-1 0,5-1 0,2 4 0,2-1 0,-2 0 0,4 2 0,1 2 0,1 1 0,2 2 0,5 4 1,-1 1-2,4 4 2,1 7-1,6 3-1,0 4 2,3 5-1,2 2 1,2 4-1,3 6 0,0 0 0,5 2 1,1 2-1,1 4 0,2 1 0,0 1 0,0 1 0,-2 1-1,2 2 1,0-2 0,-1-3 0,0-4 0,-3-3 0,-1-2 0,-1-4 0,3-4 0,-4-8 0,-2 1 0,-4-6 0,-1-2 0,-1-3 0,-1-3 0,0-2 0,-3-6 0,0-1 0,-1-5 0,3-2 0,-1-5 0,-1-2 0,-2-19 0,4 24 0,-4-24-2,0 0-1,27 19-4,-27-19-8,39-33-21,4 7-1,15-17 0,16-9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4.519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167-2 48,'0'0'22,"-23"-7"3,23 7-2,0 0-15,-21 10-6,21-10 1,-19 10 1,19-10 1,-17 25 0,13-5 1,-5-4 0,8 10-1,-6-5 0,5 8 0,-7-3-1,7 7-1,-8 0 1,7 9 0,-6-1-1,5 13 0,-3-4 0,2 7 0,2 2-1,-1 2 1,2-4-2,2 0 1,-1-3 0,-3-6 0,4 1-1,5-1 0,-5-1 0,6-2-1,-3 2 0,6 0-1,-4-4 0,2 0 0,0 2 0,0 1-1,2 0 0,-2-2-1,7 8-2,-9-6-2,14 20-8,-9 3-18,1-10-1,13 11-1,-10-17 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5.330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21 0 44,'0'29'24,"-21"-22"3,28 26-2,-12-11-15,3 3-6,2 6 2,2 0 0,1 7 1,-1-8 0,7 9 0,-6-7 1,16 7-2,-7-7 0,11 2-1,-7-6 0,8 5-1,-3-5 0,10 6 0,-5-8-1,11 11 1,-4-6-2,7 7 0,2-3 0,5 6-1,-2-3 0,7 2 1,-3 0-1,5-2 0,0 0 0,0 0 1,-2 0-2,-2-1 1,3-1-1,-3 1 0,1 2-1,-3 1-1,-6-3 0,3-1-1,-3 0 0,-4-8-2,4 5-2,-9-9-2,7 9-2,-15-15-11,8 1-13,5 8 0,-8-13 0,8 9 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6.157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-5-6 61,'0'0'29,"14"19"-2,-14-19 0,0 0-21,19 6-8,-19-6 3,11 15 0,-11-15 1,12 18 1,-12-18 1,0 0 0,14 19 0,-14-19 1,15 19-2,-2-4 0,-13-15 0,20 33-1,-9-15 0,1 4 1,2-1 0,2 3 0,-2 0 1,1 2-3,3 2 2,6 3-2,-1-1 2,5 6-2,1-3 1,8 7-2,-1-5 1,8 6 0,-1-1 0,4 0-1,4 1 0,4 3 0,6 4-2,-2-5 1,8 8-1,-3-3-1,7 4 0,-6-5-1,10 3 0,-8-8-1,3 3-2,-6-12-3,6 5-8,-7-5-9,-11-19-4,16 10-2,-26-24 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6.828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-1 113 39,'29'2'21,"27"22"0,-19-19-2,10 5-17,7-1 2,-4-4 3,6 2 0,-1-5 1,8 3 0,-5-8 1,4 4-1,-4-4-1,6 3-1,-5-7-1,7 5-2,-6-3 1,6 0-2,-4-2 1,1 0 0,-2-7-1,5 6 1,-7-8 0,4 7-1,-9-8-1,1 7 1,-4-6-2,5 6 1,-6 1-2,-12-1-1,6 3-1,-9-4-4,3 11-4,-14-5-14,-6-5-7,11 13-1,-29-3 0,30-3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7.468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1 373 31,'39'-11'21,"27"27"2,-24-20 3,15 8-20,4 6 3,0-8 1,5 7 0,-2-11 1,4 5 0,-7-8-3,12 5 0,0-9-2,4 6-1,-7-9-1,8 3 0,-7-8 0,11 1-1,-2-6 0,7 3 0,-14-7-1,4 1-1,1-1 0,0 0 0,-1 0-2,-7 2-1,-6 2 0,-7-3-2,10 8-1,-20-7-3,1 15-6,-16-8-13,-17 1-7,4 11 1,-19 5 1,0 0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8.062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0 735 65,'26'-26'26,"-12"-13"-1,25 9-6,-3 4-20,-3-2 4,7 6 2,4-4 0,1 3 1,7-6-1,4 5 2,-4-8-1,4 8-2,-4-5-1,9 6 0,-9-4-1,7 4-1,-8 2 0,-1 0 0,1 1 0,-1-1-1,-1 2 1,-7 0 0,-2-2 0,-11 4 0,1-1-1,-6 3 0,-1 4-1,-4-3-2,-19 14-1,12-17-1,-12 17-2,0 0-3,0 0-4,-22-21-7,-10 4-9,3 12-1,-20-19 3,12 15 2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8.779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1318 1354 71,'-23'-26'28,"23"26"-1,-10-28 1,8 13-28,0-2 2,0-3 2,4 5 1,-4-6 0,4 2 1,-5-7-1,4 4 0,-2-6-2,1 5 0,-11-4-2,4 2 1,-10-4 0,1 3-1,-8-4 0,-2 1-1,-9-4 1,-5-5-1,-5-4 1,-6-4-1,-4-6 0,-6-6 0,-2 0 1,-7-3-2,-1 0 2,5 4-1,0 0 0,-2 3-1,3 7 0,3-1-2,6 10 0,-1-4-2,13 18-4,-10-11-7,14 9-7,11 9-7,-8-5 0,20 20 1,-9-14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9.154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609 639 81,'-28'-22'28,"-19"-22"0,18 8-1,-6-12-28,-4 1-2,-6-5 2,1 5 1,2-3 0,4 1 1,5 3-2,0 4-1,0-1-6,3 8-10,7 16-8,-19-14-2,14 23 1,-13-9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30.528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3977-4 72,'-53'14'28,"19"22"-1,-20-22 0,3 13-27,-1 1 0,-2 2 1,-2 1 0,2-2 1,7 2 0,-3-6 1,3 4 1,-5-1 1,-2 8-1,-11 2 0,-1 11 1,-10 3-2,-8 10 0,-6 13-1,-8 11 0,-5 6-1,2 12 1,-1 4-2,1 8 2,0 3-1,3 6 1,-1 1-1,4 6 1,-6 0-1,-2 3 1,-7-2-1,-5 8 1,-5-6-2,2 0 1,-6-9-1,-1-10 1,3-3-1,2-11 0,4-12-2,-4-17-1,10-7-2,-5-21-4,19-4-8,1-9-16,4-27-1,22-7 1,-1-29 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31.698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4147 0 13,'-28'41'15,"-21"-17"1,16 13 0,-12-8-12,-5 3-1,-6-3 1,-3 4 2,-6-5 2,3 3 1,-8-4 1,0 5 0,-3-1 0,-7-3 0,-3 3-1,-6-4-2,-3 5-1,-7-6-3,-1 1 0,-8-2-1,1-1 0,-7-3 0,0-2 1,-8-2-1,0-3 0,-5-4 0,0 1 0,-5-4 0,3-2 0,-2-3-1,4 3 0,-2-4 0,2 5 0,-1-3 0,8 2-1,3 1 1,2-1-1,4 0-1,6-3 0,10 1-1,2-6-3,17 3-5,-1-4-13,1-13-6,29 12-1,-4-23 1,34 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7:40.426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3675 2105 73,'-44'-21'29,"11"13"-2,-8-10-1,2-1-25,-4 4 1,-9-6 1,-1 7 1,-9-3 1,1 1 0,-9-10 0,-3 4 1,-12-13-1,-4-1-1,-15-11 0,-4-3 0,-11-14-1,-6-4 0,-12-10 0,-4-3-2,-14-11 1,2-4-1,-1-4-1,1 0 0,-2-3 1,9 5-1,3 1 0,13 3 0,8 7 0,16 6 0,10 12 1,16 6-1,18 15 1,13 11-1,16 13 0,15 14 0,18 10 0,23 40 0,19 8 0,15 18 0,16 15-1,16 16 0,17 16 1,11 10 0,6 9-1,6-1 1,0 6 0,3 2 0,-5-2 0,-7-4 1,-7 0-1,-8-10 0,-15-12 1,-18-14-2,-15-15 2,-17-20-2,-15-17 3,-22-17-2,-22-26 0,-18-27 3,-18-21-4,-18-19 3,-21-19-2,-18-20 1,-10-14-1,-6-10 1,-8-6-1,0 6-1,4 7 2,8 6-2,9 13 1,16 19 0,17 17-1,15 16 0,21 22 0,18 16 0,28 12 0,13 43 0,28 13 0,15 17 0,24 20 0,16 16 1,15 16-1,16 7 1,7 12 0,0-2-1,2 0 2,-7-9-2,-9-10 2,-14-12-1,-17-21 2,-20-15-2,-18-30 0,-22-21 1,-29-24 0,-8-43 0,-34-25-1,-21-29 2,-22-26-2,-25-28 1,-22-20-1,-9-16 0,-17-11-1,-6-3 2,-6 0-1,3 4 0,1 8 0,15 16 0,13 20 0,20 21-1,19 25 2,21 24-2,20 26 1,25 27 0,33 30-1,17 38 1,32 27-1,16 23 0,27 23 0,14 15 1,24 23-1,10 9 1,2 5 0,-4-7 0,-8-13 0,-6-11 0,-18-19 0,-17-20 1,-21-22-1,-19-24 0,-23-31 0,-26-16 1,-14-51-1,-26-14 0,-23-22 1,-15-20-1,-23-23 0,-11-12 0,-15-14 0,-5 0 0,0 3 0,1 9-1,11 16 1,12 17 0,20 25 0,11 23-1,21 34 1,21 27 0,18 33-1,19 27 1,17 25 0,14 19 0,12 17 1,13 8-1,8 1 1,0-7-1,2-11 0,-6-19 0,-8-18 1,-12-19-1,-12-21-1,-16-18 1,-14-15 0,-7-24 0,-23-12-1,-12-18 0,-13-12 1,-11-12-1,-8-7 1,1-5 0,-5 7-1,3 5 1,16 17 0,7 13 0,17 25-1,14 25 1,19 29 0,16 25 0,21 22 0,17 15 0,13 13 0,13 8 0,9 2 0,7-6 0,-2-17 1,-6-13-1,-10-18 0,-13-13 1,-13-18-1,-13-14 0,-20-20 0,-13-16 0,-18-14 1,-12-11-2,-11-9 1,-8-6 0,-11-5 0,-8-4-1,1 6-1,-5-1-1,9 11-3,0-1-4,15 13-16,11 12-8,2 2 1,31 26-1,2-19 2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32.541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4309 558 48,'-82'-3'24,"18"17"2,-23-25-2,17 4-16,-13-1-6,-11-4 0,1-2 1,-2-4 1,3-1 0,-8-5 1,3 2 0,-8-4 1,4 5-1,-5-3 2,2 5-4,-7-2 0,1 5 0,-3-1-2,1 5 0,-4-4 0,-3 4 0,-1-5-1,4 5 1,-10-6 0,5-1 1,-3-3-1,0-1 1,-1-1-1,2 1 1,-3 3-1,5-1 0,4 2 0,6 5 0,4 5-1,8 4 1,7 2-1,10 3-1,6 1 0,4-1-2,13 9-2,-5-13-7,13 6-12,13 3-7,-4-12 0,23 11 0,19-4 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33.415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1470 0 67,'-1'61'26,"-20"-25"-1,21 11-5,-9 5-20,-3 1 0,0 1 1,-2 0 0,2 0 2,-2-4 0,2 2 1,-4-2-1,-2 0 1,-6 4-2,1 3 1,-10 0-1,0 11-1,-7 1 0,0 9 0,-7 5 0,4 6 1,-8 2-1,-3 8 1,-3 0 0,1 1 0,-3 8-1,2 3 1,-4 0-1,-4 6 0,6-1-1,2 7 1,1 2-1,0 0 0,4 1 0,0 1 0,5-2-2,2-8-2,5 5-5,-2-11-10,-2-13-10,27 6-1,-11-29-2,30 3 3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34.133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95 0 54,'-35'57'26,"28"28"1,-17-23 0,10 11-21,7 10-3,0-2 1,8 6 1,-1-7 1,9 5 0,2-11 2,11 6-2,3-6 0,11 6-1,-1-7-1,12 5 0,-4-9-1,10 4-1,1-2 0,3 3-1,-1-4 0,5 1 0,-2 0 0,3 3 0,3 6 0,8 12-1,-5-1 1,0 8 0,5 7-1,-5 1 0,3 11 1,-5 3-1,-5 1 0,-9 2-1,2 5 0,-3-3-2,-4 4-2,-11-11-3,6 4-5,-16-20-12,2-17-10,7-8 1,-14-36-1,15-9 2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34.804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4 0 20,'5'50'14,"-15"-19"1,24 26 0,-19-12-13,19 4-3,5-4 5,2 2 5,5-4 3,2-2 1,-1-1 1,1-3-1,10 4-3,-4-4-2,2 6-1,4-1-3,5 6 0,6 2-1,8 6 2,2 1-2,9 3 1,-1-1-2,13 7 1,-2 0-1,11 3 1,-4 1-2,8 4 0,8 1-1,3 6 0,7 2 0,2 9 0,0 2 0,-2 3-1,11 5 0,-6 5 0,-5 9-1,-2 7 0,1 12-1,-6 2-2,7 14-5,-12 0-10,-16-4-11,15 23-2,-20-23 1,10 11 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9:29.86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F001B55-DFBD-4481-9E5F-7912B3DF8B6D}" emma:medium="tactile" emma:mode="ink">
          <msink:context xmlns:msink="http://schemas.microsoft.com/ink/2010/main" type="inkDrawing" rotatedBoundingBox="5672,10749 5849,7712 6980,7778 6803,10815" hotPoints="6503,7950 6870,9452 6120,10804 5753,9302" semanticType="enclosure" shapeName="Ellipse">
            <msink:destinationLink direction="with" ref="{86259EDE-4BA7-4659-A23B-AE07FB1353D4}"/>
          </msink:context>
        </emma:interpretation>
      </emma:emma>
    </inkml:annotationXML>
    <inkml:trace contextRef="#ctx0" brushRef="#br0">730 441 3,'6'-23'13,"-6"23"0,0 0 0,16-21-13,-16 21 0,12-15 3,-12 15 1,14-16 2,-14 16 0,0 0 1,18-24-1,-18 24 0,0 0-1,12-19-3,-12 19 0,0 0 0,3-18 0,-3 18 1,0 0-1,-21-15 0,6 11 0,15 4 0,-35-5 0,12 3-1,1 2 0,-4-1 0,-2 1 1,0 0-1,0-2 1,-3 0 0,-1 0 1,1-1-1,-4 1 1,4-1 0,0-1-1,1 1 0,4-1 0,0 3-1,1-1 0,3 0-1,3 2 1,3 0-1,0 2 0,16-2 0,-22 5 0,22-5 0,-16 12 0,16-12 0,-9 19 1,9-19-1,-5 26 1,0-8-1,5-1 0,-2 4 1,4 0-1,-6 3 0,-2 4 0,2-1 1,-3 4-1,5 1 1,-5 1-1,0 1 0,2 1 1,2-1-1,-1-1 1,1 0-1,-1 0 0,1-2 0,-1 1 1,-1-5-1,0 1 1,-2-4-1,0 2 1,3-1-1,-4 0 1,1 3-1,-2 0 1,4 1-1,-6-1 1,6 3-1,-2 2 0,0-2 0,4 1 1,1-6-1,-1 5 0,3-4 0,1 5-1,3-1 1,-4-2 0,3 4 0,1-2 1,-4 4-1,3-2 0,1 0 0,-1 2 0,2-3 0,2 1 0,0 2 0,-1 0 0,1-1 0,0 3 0,-2-1 0,2 0 0,-4 1 0,-1 1 0,3-5 0,-3 3 0,1-1 1,1 0-1,-4 1 0,3-3 0,1 1 0,-1-2 0,-1-1 0,5 2 1,-4-4-1,4 2 0,0-5 1,0 6 1,0-5-2,5 6 2,-3-5-1,0 1 1,1 4-1,3 0 1,0 2-1,1 1 0,-1 6 0,2-6-1,1 4 0,1 2 1,-1-4-1,1-4 1,1-1-1,-1-5 2,2-5-1,-3-3 0,-16-20 0,31 25 0,-31-25 0,28 10-1,-12-10 1,-16 0 0,26-7 0,-10 0-1,-16 7 1,24-28 0,-8 8-1,-3-3 1,3-1-1,0 0 0,-1-2 0,-2 3 0,2-1 0,-1 6 0,-2-2 0,1 2 1,-6-1-2,1-1 1,-1-1 0,4-2 0,-6-3 0,4 0-1,-2 0 1,1 0 0,4 0 0,-1 0 0,1 2 0,0-2 0,2 0 0,-2-2 0,2 2 0,2-5-1,-4-2 1,0-1 0,4-3-1,-2 1 1,2-1 0,-1 3 0,1-4 0,0 0 1,3 1-2,0-6 1,0 0 0,0-2 0,-1-6 1,-3 1-1,1 0 0,-6 0 0,2-1 1,-3 3-1,0-1 0,-6 3 1,-1 1-1,2 1 0,-4-1 1,3-3-1,-5 4 1,2-2-1,-3 1 0,3-1 1,2 1-1,-6 0 0,1 4 0,-1 4 0,2-2 0,-1 4 0,-1 2 0,1 0 0,-1 4 0,1-3 0,0 6 1,-3-5-1,-2 7 0,-3 0 0,1-4 0,-4 6 0,-2-3 0,-1 1 0,-1-2 0,-1 2 0,4-4 0,-1-1 0,0 3 0,2-2 1,0 0-1,2 4 0,0-2 0,2 2 0,-1-1 0,2 5 1,1-3-1,-3 2 0,1 2 1,3 0 0,-2 2 0,-1-2 0,-4 3-1,5-3 1,9 19 0,-24-31 0,24 31-2,-23-29 1,14 13 0,9 16-1,-17-23 0,17 23 1,-12-15-1,12 15 0,0 0 0,-16-11 0,16 11-1,0 0 0,0 0 0,2 16-2,-2-16-1,7 19-3,0 0-2,3 0-9,-10-19-10,25 52-1,-22-29 1,23 20 1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9:32.42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6259EDE-4BA7-4659-A23B-AE07FB1353D4}" emma:medium="tactile" emma:mode="ink">
          <msink:context xmlns:msink="http://schemas.microsoft.com/ink/2010/main" type="inkDrawing" rotatedBoundingBox="4143,17685 5706,10582 6820,10827 5258,17930" semanticType="callout" shapeName="Other">
            <msink:sourceLink direction="with" ref="{4F001B55-DFBD-4481-9E5F-7912B3DF8B6D}"/>
            <msink:sourceLink direction="with" ref="{90E424D1-3309-48B2-A54B-D3CCA5D027CE}"/>
          </msink:context>
        </emma:interpretation>
      </emma:emma>
    </inkml:annotationXML>
    <inkml:trace contextRef="#ctx0" brushRef="#br0">2075 0 5,'0'26'6,"0"-26"1,-5 25-1,5-25 0,-3 31 1,-3-14-2,6 7 1,-5-1-1,7 5-1,-4-4-1,2 5-1,-2 1-1,6-3 0,-2 3 0,1 1 0,-5-3 0,4 1 0,-7-1 1,8 1 0,-4-4-1,1 1 2,-4 3-2,2-6 1,-1 4-1,-2 1 0,1 1 0,-5 4 0,2 4-1,-5 1 0,4 2 0,-5 3 0,5 0 0,-1 4 0,-3-4-1,1 4 2,-1-2-1,4 0 2,-3-1-2,1-1 2,-1-3-1,4 3 0,-1 4 0,1-4 0,0 6 0,1-3 0,-2 5 0,2 1-1,-1 3 1,-3 2 0,3 4 2,-3 5 0,1 0 0,-5 10 0,5 2 1,-6 7-1,-1 5 0,0 0 1,-1 9-3,0-2 1,-3 3-2,3-3 1,-4 0-1,0 2 1,2-4 0,-4-1 1,4-4 0,-7 0 0,9-4 1,-8-2 0,5-3 0,0-3-1,1 3 1,0-8-2,3-2 0,3-3 0,2-2-1,2-4 0,4-3 1,-2-5-1,4-2 0,-1-2 0,3-2 1,-1 1-1,0 1 1,2-1 0,0 3 0,0-2-1,4-2 1,-1 1 0,4 1-1,3-1 1,-1-4-2,5 0 2,-4 0 0,4-11 0,0 4 1,0-10 0,0 3-1,-7-12 3,7 0-2,-14-19 0,14 21 0,-14-21-1,0 0 0,10 16-1,-10-16 1,0 0-1,0 0 1,0 0-1,0 0 0,0 0 1,0 0-1,0 0 0,0 0 1,16-5-1,-16 5 0,0 0 0,0 0-1,0 0 1,0 0 0,7 15-1,-7-15 1,0 0 0,0 0 0,0 0 0,10 18 0,-10-18 1,0 0-1,0 0-1,0 0 1,9 15 0,-9-15 0,0 0 0,0 0 0,0 0 0,0 0 0,0 16 0,0-16-1,0 0 1,0 0 0,2 15 0,-2-15 0,0 0 0,0 0 0,-2 16 0,2-16 1,0 0-1,0 0 0,0 16 0,0-16 0,0 0 0,-5 20-1,5-20 1,-4 16 1,4-16-1,-3 15 0,3-15 0,0 0 0,0 0 0,0 0 0,-4 16 1,4-16-1,0 0 0,0 0 0,0 0 0,-8 17 0,8-17 0,-9 19 0,9-19 0,-12 20 1,3-5-1,9-15 1,-17 24 0,3-3 0,0-5 0,-2 3 0,-3 2 0,-2 3 0,-3 0 0,0 6 0,-6 2-1,-1 0 1,1 2-1,0 1 0,1-4 0,1 0 0,5-3 0,1 0 1,-1-1-1,4-1 0,-4 0 1,4 2-1,0 5 1,0 3-1,-4 1 1,4-3-2,-2 1 2,0 2-2,4-3 1,-2 1 0,0-4 0,0-2 0,-1-1-1,0 2 1,-1 1 1,-2 0-1,-5 5 0,4-1 0,-7 3 0,-3 0 0,-2 4 1,-1 1-1,-4 6 0,-1-3 0,-3 1 0,-2 2 0,0-4 0,3 0 0,1-4 1,1-3-2,7-6 2,-3-6-2,10-2 0,-2-10-1,13 3-2,-9-15-4,26-2-7,-30-4-15,16-18-3,14 1 0,-5-22 0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9:33.61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996B8F27-8C7C-46CE-BC1D-223BCAD98C33}" emma:medium="tactile" emma:mode="ink">
          <msink:context xmlns:msink="http://schemas.microsoft.com/ink/2010/main" type="inkDrawing" rotatedBoundingBox="5892,15689 7333,17266 7158,17427 5717,15849" semanticType="callout" shapeName="Other">
            <msink:sourceLink direction="with" ref="{63E36275-C522-485D-8196-92D5BF346CE6}"/>
            <msink:sourceLink direction="with" ref="{EF6B9B67-5685-418A-A8EF-4D3833A6450A}"/>
          </msink:context>
        </emma:interpretation>
      </emma:emma>
    </inkml:annotationXML>
    <inkml:trace contextRef="#ctx0" brushRef="#br0">85 0 6,'0'0'15,"0"0"0,0 0 0,-2 17-13,2-17-5,0 0 1,0 0 1,-4 16 1,4-16 1,0 0 0,-5 17 0,5-17 0,0 0-1,-10 23 1,10-23 0,-7 15-1,7-15 1,-12 16-1,12-16 1,0 0 0,0 0 2,0 0 1,-14 15 2,14-15-1,0 0 1,0 0 1,0 0-1,0 0-1,-18 4-2,18-4-2,0 0 0,-15 5 0,15-5 0,0 0 1,0 0 2,0 0 0,0 0 0,0 0 1,0 0 0,0 0 0,0 0-1,0 0 0,0 0-1,0 0 1,0 0-1,10 17 1,-10-17-1,14 16 0,-14-16-1,19 23 0,-8-6 0,6 4 0,-5 5-2,7 3 0,2 2 0,2 2 0,-2 5 0,5 0 1,0 1-1,4 2 1,1 1 0,4-1 1,-4 1-1,7 5 0,1-4 0,-1 4 0,5 3-1,6 2 0,-2-2 0,4 2 0,1-2 1,2 2-1,3-3 1,1 3 0,-1-9 0,0 0 0,-1-1-1,0-2 0,-4 1-1,-2-6-2,4 5-3,-10-14-3,5 12-7,-6 2-16,-6-19 1,3 8-1,-18-20 2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9:40.66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6CFDB9F-EC03-4384-8062-3204838F2540}" emma:medium="tactile" emma:mode="ink">
          <msink:context xmlns:msink="http://schemas.microsoft.com/ink/2010/main" type="inkDrawing" rotatedBoundingBox="3523,9482 5835,13009 4419,13936 2108,10410" semanticType="callout" shapeName="Other">
            <msink:sourceLink direction="from" ref="{90E424D1-3309-48B2-A54B-D3CCA5D027CE}"/>
            <msink:sourceLink direction="to" ref="{90E424D1-3309-48B2-A54B-D3CCA5D027CE}"/>
          </msink:context>
        </emma:interpretation>
      </emma:emma>
    </inkml:annotationXML>
    <inkml:trace contextRef="#ctx0" brushRef="#br0">3343 3065 13,'0'0'7,"0"0"0,0 0 0,0 0 0,0 0-2,-15-2 0,15 2-1,0 0 1,0 0 0,0 0 0,0 0 0,0 0-1,0 0 0,0 0 1,0 0 0,0 0 0,0 0 0,0 0-1,-18 0 0,18 0-1,0 0-1,-22 5 1,22-5-1,-21-1 1,2-1 0,19 2 0,-39-4 1,20-1-1,-12 0 0,3 2-1,-7-4 1,2 0-2,-3-2 1,-1-1-1,-3-1 1,2-3 0,-4-1 0,2-4 0,-4 0 1,3 0-1,-1-7 0,4 3-1,-4 1 1,2 1-2,0 2 1,1 0-1,-1 3 0,6-5 0,-5 7 0,1 1 0,-2-3 2,2 4-2,-1-4 0,5 2 0,-3 1 0,0 0 0,1 0 1,3 2-1,0-3 0,1 4 0,-2 1 1,2 1-1,-1-1 0,-3 5-1,1-1 2,0-2-1,-1 4 0,3-4 1,-2-2 0,0 2-1,2-1 1,7-1 0,-4-1-1,1 3 1,4-4-1,-1 4 1,2 2-1,1-2 0,-1 2 0,1 0 0,0 1 0,1 1 0,-1 3 0,2-2 0,0 2 0,4-2 0,-4 4-1,0 0 1,6-4 0,-5 4 1,3-2-1,0 0 0,-2 2 0,-1-1 0,5-1 0,-3 0 0,3 0 0,15 0 0,-25-1 0,25 1 1,-21 0-1,21 0 0,-19-2 0,19 2 0,-21 0 0,21 0 0,-20-2 1,20 2-1,-18-5 0,18 5 0,-17-3 0,17 3 0,0 0 0,-18-4 0,18 4 0,0 0 0,0 0 1,0 0-1,0 0 1,0 0-1,0 0 1,0 0-1,0 0 1,0 0 0,0 0-1,-10-21 1,10 21-1,-7-19 0,7 19 0,-9-34 0,0 15 0,6-9 0,-2-3-1,-2-1 1,-2-2 0,0-3 0,2-1 0,-5 4 0,5-1 0,-3 0 0,-2 6 0,5-2 0,-4 5 0,3 0 0,1 0 0,0-2 0,0 4 0,1 1 0,1-1 0,-2 3 0,0-1 0,2-1 1,0 6-1,-2 0 0,2-4 0,0-4 0,-4 1 0,0-4 0,2-3 0,-5-5-1,3-6 1,-1-6 0,-1-4 0,-3-4 1,2-2-3,0-3 3,-2 0-2,2-3 1,0 2-1,1-4 1,1 7-2,1-5 1,6 5-1,-2 2 0,3 10 1,0 4-1,0 8 2,2 7-1,2 9 0,-2 19 0,5-17 2,-5 17-1,0 0 0,0 0 1,21-5-1,-21 5 0,16 3 1,-16-3-1,0 0 0,19 2 0,-19-2 0,0 0-1,0 0 1,0 0 0,0 0 0,0 0-1,0 0 2,0 0-2,0 0 1,0 0 0,0 0 0,0 0 0,0 0-1,0 0 1,0 0-2,0 0 2,0 0-1,0 0 1,0 0 0,0 0 0,0 0 0,0 0 0,-21 5 0,21-5 0,0 0 0,-5-19-1,5 19 0,-9-17-1,9 17 0,7-24 0,-7 24 1,12-21-1,-12 21 1,7-16 1,-7 16 0,0 0 0,0 0 0,16 4 0,-16-4-1,9 24 0,-6-5-2,1-2 1,3 6 0,-1-4 0,3 0 0,-9-19 0,16 28 0,-16-28 2,12 17-1,-12-17 2,0 0-1,0 0 0,0 0 0,0 0 0,12 16 1,-12-16-1,0 0 0,0 0 0,0 0 0,0 0 0,18 0 0,-18 0-1,15 5 0,-15-5 0,0 0 0,18 15 0,-18-15 1,8 16-1,-8-16 1,2 16 0,-2-16 0,0 15 1,0-15-1,-3 19 0,3-19 0,-9 19 0,9-19 0,-9 18 0,9-18 1,0 0 0,0 0-1,0 0 1,-17 5 0,17-5 0,0 0 0,0 0-1,-18-19 0,18 19 0,-10-16 0,10 16 0,-7-22 0,7 22 0,-3-33 1,4 15 0,-1-6-1,0 5 1,0-3-1,2-3 0,-5 3 0,1-2-1,0-2 1,2 1 0,0-1-1,-3-1 1,1-3 0,0 2 0,0-3-1,-1 5 1,-2 0 0,-6 0 0,1 4 1,3-4-3,-4 3 3,1 1-3,5 1 3,-1-3-2,3 1 1,1 6 0,2-2 0,0 19 2,2-26-2,-2 26 1,0 0-1,5-16 1,-5 16-1,0 0-1,0 0 1,21 2-1,-21-2 0,16 3 1,-16-3-1,0 0 0,19 16 1,-19-16-1,10 23 0,-10-23 0,4 27 0,-2-11 1,1 1 1,-1 6-1,0-6 0,-1 6 2,-1-3-3,2 6 2,3-5-1,4 3-1,-4-3 1,9-4-1,-5 2 1,-9-19 0,17 25 0,-17-25 0,14 17 1,-14-17-1,0 0 1,-7 23-1,7-23 0,-17 10 0,17-10 0,-23 12 0,23-12 0,-28 12 1,28-12-1,-29 7 0,29-7 1,-30 5 0,9-3 1,6 2-1,-5-4 0,3 0 0,-4 1 0,5 1 0,-4 0-1,4 3 1,16-5-1,-30 9 0,30-9 0,-29 10 0,29-10 0,-25 12 0,25-12 0,-22 11 0,22-11 1,-18 6-1,18-6 1,0 0 0,-15 2 1,15-2-1,0 0 0,0 0-1,-7-21 1,7 21 0,3-22-1,-3 22-1,2-24 1,-2 24-1,2-23 0,-2 23 1,-7-22-1,7 22 1,-11-19-1,11 19 1,-14-25-1,14 25 1,-17-24 0,17 24-1,-16-24 1,16 24-1,-21-24 1,21 24 0,-22-18-1,22 18 1,-23-15 0,23 15-1,-24-13 1,24 13 0,-21-8 1,21 8-1,-16-9 0,16 9 0,-22-5 1,22 5 0,-16-2-1,16 2 0,-17 0 1,17 0-1,-20 5 0,20-5 0,0 0 0,0 0-1,-19 13 1,19-13 0,0 0 0,0 0 0,-1 17 0,1-17 0,0 0 1,-2 15-1,2-15 1,0 0-1,-2 21 1,2-21-1,0 0 0,-3 19 0,3-19-1,0 0 1,-4 18 0,4-18-1,0 0 1,0 0-1,14 20 1,-14-20-1,21 19 1,-4-8-1,4 6 0,0-1 0,5 5 1,4-1-1,5 6 0,-1 0 1,5 2 0,-1 2 0,4-1 0,-2 0 0,2 1-1,-6-2 1,-1-2 0,-7-2 0,0-2 0,-9-4 0,-4-3 0,-15-15-1,20 19 1,-20-19-1,0 0 1,0 0 0,0 0 0,0 0 0,-14-17 0,14 17 1,-18-16-1,18 16 1,-9-15-1,9 15 1,0 0 0,0 0-1,0 0 0,0 0 1,0 0-1,0 0 0,0 0 0,0 0 0,0 0-1,0 0 2,0 0-2,0 0 1,0 0 0,2-19 0,-2 19 0,-10-18 0,10 18-1,-14-20 1,14 20-1,-21-19 1,21 19 0,-23-16-1,23 16 0,-24-17 1,24 17 0,-17-19 0,17 19-1,-16-23 1,16 23 1,-14-28-1,9 11 0,-2 0 0,0 1 1,2-1-1,-1-2 1,6 19-1,-8-30 0,8 30 1,-7-27-1,7 27 0,-2-26 0,2 26-1,0-23 1,0 23 0,5-22 0,-5 22 0,7-18 0,-7 18 0,0 0 1,11-21-1,-11 21 0,0 0 0,0 0 0,10-19 0,-10 19-1,0 0 1,9-22 0,-9 22-1,7-21 1,-7 21 0,5-19 0,-5 19 0,3-21-1,-3 21 1,4-17 0,-4 17 0,0 0 0,0-23-1,0 23 0,0 0 1,3-19 0,-3 19-2,0 0 2,-3-17-2,3 17 1,0 0 0,0 0 1,0 0 0,0 0 0,0 0 1,0 0-1,-7 26 1,7-26-1,-4 29 1,4-29-1,6 35 0,-6-18 1,5 4-1,-2 0 0,3-2 1,1 4-1,1-3 1,-1 5-1,2-5 1,1 5-1,-1-3 1,3-1-1,0-2 1,1-2 0,-6 1-1,0-3 1,-7-15-1,17 18 0,-17-18 1,0 0-1,5 15 0,-5-15 0,0 0 1,0 0-1,0 0 1,0 0-1,0 0 1,0 0-1,0 0 0,0 0 1,0 0-1,0 0 0,0 0 0,0 0 0,0 0 0,-7-15 1,7 15-2,2-23 2,0 6-1,-2-1 0,1-2-1,-1 1 1,0 0 0,0-1 0,0 1 0,-1 4 0,1-1 0,0 16 0,1-22 0,-1 22 0,7-16 0,-7 16 0,0 0 0,20-17 0,-20 17 0,17-11 0,-17 11 0,21-10 0,-5 5 0,-16 5 0,27-14-1,-27 14 1,26-14-1,-26 14 0,30-10 0,-14 6 0,-1-1-1,5 2 0,-3 1 0,4 0 0,-2 0 0,2 1 1,-2-1 0,0 0 1,-3 2 0,-1 0 1,-15 0 0,25 0 0,-25 0 0,17 2-1,-17-2 1,0 0 0,0 0-1,9 15 0,-9-15 1,0 0-1,-19 23 0,19-23 1,-23 26 0,7-10-1,3 1 1,-1 0-1,-2 2 1,0 0 0,4-1-1,-4 1 1,6-2-1,10-17 1,-19 26 0,19-26 0,-18 21 0,18-21 0,0 0 0,-17 12 0,17-12 0,0 0 0,0 0-1,-19-5 1,19 5-1,0 0 0,0 0 1,0 0-1,0 0 0,0 0 1,0 0-1,0 0 0,0 0 0,0 0 1,0 0-1,0 0 1,0 0-1,0 0 1,16-16-1,-16 16 1,0 0-1,0 0 1,15-22-1,-15 22 0,14-23 0,-14 23 0,16-28-1,-16 28 1,16-29 0,-16 29-1,20-31 1,-7 15-1,-3-1 0,2 0 1,0-6-1,2 4 0,-2-4 0,2 6 0,-1-4 0,-13 21 0,22-31 0,-22 31 2,19-19-2,-19 19 2,0 0-1,20-16 1,-20 16-1,0 0 0,0 0 0,0 0-1,0 0 1,0 0-1,15-1 1,-15 1-1,0 0 1,0 0 0,0 0 0,0 0 0,0 0 1,0 0-1,0 0 0,0 0 0,0 0 0,-2-16 0,2 16-1,-15-5 0,15 5 0,-16-4 0,16 4 0,-19-1 1,19 1-1,-26 1 0,26-1 1,-28 4 0,28-4 0,-30 3 0,30-3 0,-27 4 0,11-1 0,-1-1 0,17-2 0,-27 5 0,27-5 0,-17 7 0,17-7 0,-16 11-2,16-11 1,0 0-3,0 0 0,-8 22-9,11-1-8,-3-21-7,14 21 2,-14-21 0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9:45.53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E4DDFD2D-216B-4995-85C0-E40AA68AC4A6}" emma:medium="tactile" emma:mode="ink">
          <msink:context xmlns:msink="http://schemas.microsoft.com/ink/2010/main" type="inkDrawing" rotatedBoundingBox="3618,11797 5825,12347 5669,12973 3463,12422" semanticType="callout" shapeName="Other">
            <msink:sourceLink direction="with" ref="{90E424D1-3309-48B2-A54B-D3CCA5D027CE}"/>
          </msink:context>
        </emma:interpretation>
      </emma:emma>
    </inkml:annotationXML>
    <inkml:trace contextRef="#ctx0" brushRef="#br0">2210 889 3,'0'0'1,"0"0"-1,0 0-1,0 0 1,0 0 2,0 0 2,0 0 0,0 0 2,0 0 0,0 0 1,0 0-2,0 0-2,0 0-1,0 0-1,0 0-1,0 0 0,0 0-1,0 0 1,0 0 0,0 0 0,0 0 1,0 0 1,0 0 0,0 0 1,0 0 0,0 0 0,0 0 0,0 0-1,0 0 0,0 0 0,0 0-1,0 0 0,0 0 0,0 0 0,0 0 1,0 0 0,0 0-1,0 0 1,0 0-1,0 0 1,0 0-1,0 0 0,-15-4 0,15 4 0,0 0 2,0 0-2,-16-2 1,16 2 0,0 0 0,0 0 0,0 0-1,-19-8 1,19 8-1,0 0 0,-19-4 0,19 4 0,0 0-1,-23 0 1,23 0 0,0 0 1,-19-7 0,19 7 0,0 0 0,-19-13 1,19 13 0,0 0-1,-21-20 0,21 20 0,-16-8-1,16 8 0,-19-11 0,19 11 0,-22-8 0,22 8-1,-18-16 2,18 16-1,-22-22 1,9 6-1,13 16 0,-27-33 0,11 16 0,2 1 0,-3-3-1,3 0 0,-6 0 0,3 2 0,3-4 0,0 0 0,0 2 0,-1-5 0,1 5 1,-4-2-1,4 4 0,2-2 1,0 3-1,12 16 0,-26-24 0,26 24 0,-19-21 0,19 21 0,0 0 0,-16-23 0,16 23 0,0 0 0,-10-19 0,10 19 0,0 0 0,-9-17 1,9 17-1,0 0 0,0 0 0,-17-17 0,17 17 0,0 0 0,0 0 0,0 0 0,-14-18 0,14 18 0,0 0 0,0 0 0,-16-13 0,16 13 0,0 0 0,-21-14 0,21 14 0,-19-11 0,19 11 0,-23-15 0,23 15 0,-26-19 0,9 7 0,-1-1 1,6-2 0,-7-1 0,3-1 0,-4 1 0,4-3 0,-2-2 0,3 6 0,-1-2-1,-3 4 1,19 13-1,-26-24 0,26 24-1,-19-19 2,19 19-1,0 0 0,-18-9 0,18 9 1,0 0-1,0 0 0,-15 4 1,15-4-1,0 0 1,0 0-1,0 0 0,-19 9 0,19-9 0,0 0 0,-16 8 0,16-8 0,-16 11 0,16-11-1,0 0 2,-21 19-2,21-19 2,-17 10-1,17-10 0,0 0 0,-19 10 0,19-10 0,0 0 0,-21 11 0,21-11 0,0 0 0,-18 10 0,18-10 0,0 0 0,-19 11 0,19-11 0,0 0 0,-15 8 0,15-8 0,0 0 0,-16 9 0,16-9 0,0 0 0,-21 12 1,21-12-1,0 0 0,-17 10 0,17-10 0,-16 9 0,16-9 0,-17 11 0,17-11 0,-18 12 0,18-12 0,-21 12 0,21-12 1,-24 15-1,24-15 0,-19 11 1,19-11-1,-23 10 1,23-10-1,-21 9 0,21-9 1,-19 7-1,19-7 0,-21 7 0,21-7 0,-15 7 0,15-7 0,0 0 1,-19 7-1,19-7 0,0 0 0,0 0 0,0 0 0,0 0 0,0 0 0,0 0 0,-18 12 1,18-12-1,0 0 0,0 0 0,0 0 1,0 0-1,0 0 0,-16 8 0,16-8 0,0 0 0,0 0 0,0 0 0,0 0 0,-19 6 1,19-6-1,0 0 0,0 0 1,-15 1-1,15-1 0,0 0 0,0 0 1,-18 4-1,18-4 1,0 0 0,0 0 0,-17 5-1,17-5 2,0 0-1,0 0 0,-16-2 0,16 2-1,0 0 1,0 0-1,-17-3 0,17 3 1,0 0-1,-16-4 1,16 4-1,0 0 0,-16-3 0,16 3 1,-15 0-1,15 0 0,-16 0 0,16 0 1,-19-4-1,19 4 0,-17-5 1,17 5-1,-18-9 0,18 9 1,-17-8-1,17 8 1,-19-7-1,19 7 0,-18-5 1,18 5-1,-17-6 0,17 6 0,0 0 0,-21-3 0,21 3 0,-16 0 0,16 0 0,0 0 0,-17 0 0,17 0 0,0 0 0,0 0 0,-19-3 0,19 3 1,0 0-1,-16 0 0,16 0 0,0 0 0,-19-4 1,19 4-1,0 0 0,-17 0 0,17 0 0,0 0-1,-18 2 1,18-2 0,0 0 0,-19 8 0,19-8 0,0 0 0,-19 9-1,19-9 1,0 0-1,-21 7 0,21-7 0,-16 5-1,16-5 0,-17 9-1,-1-2 1,18-7-2,-26 19 1,26-19 0,-26 19 1,11-9 0,-3-1 0,18-9 1,-26 14 0,26-14 1,-26 7-1,26-7 1,-19 3-1,19-3 0,0 0 1,0 0-1,0 0 0,-16 0 1,16 0-1,0 0 0,0 0 0,0 0 0,0 0 1,0 0-1,0 0 0,0 0 0,0 0 1,0 0-1,0 0 1,0 0 0,0 0-2,0 0-2,0 0-3,0 0-5,0 0-6,0 0-9,0 0 1,0 0-1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9:54.23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81C3011-0C74-4B68-A904-F6D3D306D951}" emma:medium="tactile" emma:mode="ink">
          <msink:context xmlns:msink="http://schemas.microsoft.com/ink/2010/main" type="writingRegion" rotatedBoundingBox="9736,10376 7940,13201 7242,12757 9038,9933">
            <msink:destinationLink direction="with" ref="{63E36275-C522-485D-8196-92D5BF346CE6}"/>
          </msink:context>
        </emma:interpretation>
      </emma:emma>
    </inkml:annotationXML>
    <inkml:traceGroup>
      <inkml:annotationXML>
        <emma:emma xmlns:emma="http://www.w3.org/2003/04/emma" version="1.0">
          <emma:interpretation id="{30838F39-6B00-4F56-90AB-2C3AF6853F0D}" emma:medium="tactile" emma:mode="ink">
            <msink:context xmlns:msink="http://schemas.microsoft.com/ink/2010/main" type="paragraph" rotatedBoundingBox="9736,10376 7940,13201 7242,12757 9038,99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6C9BAA3-A6D0-456B-AC78-A79FA4A94C46}" emma:medium="tactile" emma:mode="ink">
              <msink:context xmlns:msink="http://schemas.microsoft.com/ink/2010/main" type="line" rotatedBoundingBox="9736,10376 7940,13201 7242,12757 9038,9933"/>
            </emma:interpretation>
          </emma:emma>
        </inkml:annotationXML>
        <inkml:traceGroup>
          <inkml:annotationXML>
            <emma:emma xmlns:emma="http://www.w3.org/2003/04/emma" version="1.0">
              <emma:interpretation id="{90E424D1-3309-48B2-A54B-D3CCA5D027CE}" emma:medium="tactile" emma:mode="ink">
                <msink:context xmlns:msink="http://schemas.microsoft.com/ink/2010/main" type="inkWord" rotatedBoundingBox="9736,10376 7940,13201 7242,12757 9038,9933">
                  <msink:destinationLink direction="from" ref="{D6CFDB9F-EC03-4384-8062-3204838F2540}"/>
                  <msink:destinationLink direction="to" ref="{D6CFDB9F-EC03-4384-8062-3204838F2540}"/>
                  <msink:destinationLink direction="with" ref="{86259EDE-4BA7-4659-A23B-AE07FB1353D4}"/>
                  <msink:destinationLink direction="with" ref="{E4DDFD2D-216B-4995-85C0-E40AA68AC4A6}"/>
                  <msink:destinationLink direction="with" ref="{B6C261F8-1527-4D37-B283-073BF421DDDF}"/>
                </msink:context>
              </emma:interpretation>
              <emma:one-of disjunction-type="recognition" id="oneOf0">
                <emma:interpretation id="interp0" emma:lang="en-US" emma:confidence="0">
                  <emma:literal>stop</emma:literal>
                </emma:interpretation>
                <emma:interpretation id="interp1" emma:lang="en-US" emma:confidence="0">
                  <emma:literal>Stop</emma:literal>
                </emma:interpretation>
                <emma:interpretation id="interp2" emma:lang="en-US" emma:confidence="0">
                  <emma:literal>itsy</emma:literal>
                </emma:interpretation>
                <emma:interpretation id="interp3" emma:lang="en-US" emma:confidence="0">
                  <emma:literal>itty</emma:literal>
                </emma:interpretation>
                <emma:interpretation id="interp4" emma:lang="en-US" emma:confidence="0">
                  <emma:literal>•top</emma:literal>
                </emma:interpretation>
              </emma:one-of>
            </emma:emma>
          </inkml:annotationXML>
          <inkml:trace contextRef="#ctx0" brushRef="#br0">-791 2883 1,'-7'15'11,"-12"-15"-2,19 0-7,-11 16-9,11-16 0,0 0 0</inkml:trace>
          <inkml:trace contextRef="#ctx0" brushRef="#br0" timeOffset="-530.6686">202 605 23,'0'0'18,"0"0"-1,0 0-2,0 0-14,-13 17 0,13-17 3,0 0 2,0 0 0,0 0 1,0 0 1,0 0 0,0 0-1,0 0 0,-2-16-2,2 16-2,0 0 0,0 0-2,0 0 1,-19 6-2,19-6 1,0 0 1,-18-2-1,18 2 1,0 0 0,0 0 1,-19-14-1,19 14 1,0 0-1,-3-16 0,3 16 0,3-15 0,-3 15-2,2-16 1,-2 16 0,-5-19 1,5 19-1,-7-15 0,7 15 1,-11-16-2,11 16 1,-10-16-1,10 16 1,0 0-1,-11-17 0,11 17 0,0 0 0,-5-16 0,5 16 0,0 0 0,0 0 1,0 0-1,0 0 0,0 0 0,0 0 1,0 0-1,0 0 0,0 0 1,0 0-1,-22 23 0,22-23 0,-23 17 1,23-17-1,-21 14 0,21-14 0,-19 11 0,19-11 1,0 0-1,0 0 1,0 0-1,0 0 1,0 0 0,0 0 0,0 0-1,0 0 0,0 0 0,0 0 0,0 0 0,0 0 0,0 0 0,0 0 0,0 0 0,0 0 0,0 0 0,0 0 0,0 0 0,0 0 0,0 0 0,19 6 0,-19-6 0,0 0 1,0 0-1,0 0 0,0 0 0,0 0 1,0 0-1,0 0 0,0 0-1,0 0 1,0 0-1,17 16 1,-17-16-1,16 14 0,-16-14 1,24 22 0,-8-11 0,-16-11-1,31 21 1,-31-21 0,28 24 0,-28-24 0,30 24 0,-30-24 0,24 30 0,-24-30 0,26 29 1,-26-29-1,28 26 0,-28-26 0,26 21 0,-26-21 0,18 12 1,-18-12-1,15 5 1,-15-5-1,0 0 0,0 0 0,0 0 1,0 0-1,0 0 1,0 0-1,0 0 1,0 0-1,0 0 0,0 0 1,0 0-1,0 0 1,0 0-1,0 0 1,0 0 0,0 0-1,-8-15 1,8 15 0,1-21 0,-2 5-1,1-3 1,0-3-1,-6-3 0,1-4 1,-4-8-1,1-1 0,-4-1 0,-1-3 1,3-7-1,-4 3 0,5-3 0,2-1 1,4 7-1,3-2 1,3 5-1,-3 3 1,6 10-1,6-1 0,0 9 0,4 2 0,-16 17 0,29-16 0,-11 11 0,4 3-1,-3 2 1,-1 0 0,-3 3-1,-15-3 1,21 7 0,-21-7-1,0 0 1,18 9 0,-18-9-1,0 0 1,0 0-1,0 0 1,0 0-1,0 0 1,0 0 0,0 0 0,-12 16-1,12-16 1,-7 17 0,7-17 0,-9 28 0,7-13 0,-1 4 0,3 2 0,0-2 0,1 2-1,3 1 1,-1 1 0,4 0 1,-1-1-2,1 2 2,-2 2-1,3-3 0,-4 1 0,1 0 0,0-1-1,1-2 1,-3 1 0,1-3 0,1-3 0,0 3 0,-5-19 0,10 22 1,-10-22-1,6 19 0,-6-19 0,0 0 0,0 0 0,8 18 0,-8-18-1,0 0 1,0 0 0,0 0 0,-1 15 0,1-15 0,0 0 1,0 0-1,0 0 1,0 0-1,0 0 1,0 0-1,0 0 0,-14-24 1,14 24-1,-4-24-1,2 7 2,2-4-2,-3 0 2,-2 4-2,0-2 1,-1 1 0,5-3 0,1 21 0,-11-31 0,11 31 0,-14-22 0,14 22 0,-8-23 0,8 23 0,-13-19 0,13 19 0,-10-19 0,10 19 0,-5-19 0,5 19 0,0 0-1,-6-17 1,6 17 0,0 0 0,0 0 0,0 0-1,0 0 1,0 0 0,0 0-1,0 0 1,0 0 0,0 0 0,0 0 0,18 3 1,-18-3-1,16 5 0,-16-5 0,0 0 1,26 21-1,-26-21 0,24 18 0,-24-18 0,26 24 0,-8-10 0,-3-1 0,1 0 0,-16-13 0,29 19 0,-29-19 0,18 15 0,-18-15 1,0 0-1,0 0 0,19 16 0,-19-16 0,0 0 1,0 0-1,0 0 0,0 0 1,0 0-1,0 0 0,0 0 1,0 0-1,0 0 0,0 0 1,-14-16-1,14 16 1,0 0-1,5-15 0,-5 15 0,11-21 0,-11 21 0,7-24 0,-7 24-1,7-25 1,-7 25-1,1-17 1,-1 17-1,0 0 0,-19-3 1,19 3-1,-19 12 0,19-12 1,-26 20 0,26-20 0,-26 28 0,12-12-1,-2-1 2,-5 4-1,7-3 0,2 0 0,12-16 0,-22 19 1,22-19-1,0 0 1,-18 14 0,18-14-1,0 0 1,7-18 0,-7 18-1,11-15 1,-11 15-1,15-28 0,-4 12 0,-11 16 0,21-26 0,-21 26 1,17-26-1,-17 26 0,0 0 0,17-19 0,-17 19 0,0 0 0,0 0 0,18-12 0,-18 12 0,0 0 0,19-7 0,-19 7 0,0 0 0,17-5 1,-17 5-1,0 0 0,18-3 0,-18 3 0,22-7 0,-22 7 0,16-2 0,-16 2 0,16-2 0,-16 2 0,17 2 0,-17-2-1,0 0 1,25 7 0,-25-7 0,26 2 0,-26-2 1,21 0-1,-21 0 0,15 0 1,-15 0-1,0 0 1,0 0-1,0 0-1,0 0 1,0 0-1,0 0 0,0 20 0,0-20 1,-10 23-1,10-23 0,-21 31 1,10-14 0,-1 2-1,2-1 1,-4 4 0,2-4 0,0-3 0,5 1 0,7-16 0,-18 21 0,18-21 0,0 0 0,0 0 0,0 0 0,-16 15 0,16-15 0,0 0 0,0 0 1,0 0-1,0 0 1,-3-21-1,3 21 1,-5-22-1,5 22 1,0-36 0,2 16-1,-4-4 0,4 2 0,-1-1 1,6 1-1,0-3 0,0 3 0,2 3 0,0-4 0,3 4 0,-4 0 0,6 2 0,-1 1 0,2 2 0,-15 14 0,30-24 0,-15 15 0,3 1 1,-1-1-1,-1 0 0,-16 9 1,24-15-1,-24 15 1,19-14-1,-19 14 0,0 0 0,21-10 0,-21 10 0,0 0-1,18-7 1,-18 7 0,0 0-1,21-4 1,-21 4 0,0 0 0,15 5-1,-15-5 1,0 0-1,9 18 1,-9-18-1,5 15 1,-5-15-1,4 25 1,-4-25-1,3 29 1,-5-8-1,-3-2 1,3 7 0,1-4 0,-1 3-1,-2 1 1,1 0 0,0-2 0,1 2 0,0 2 0,0-2 0,-1 1 0,1 1 0,-1 0 1,-6 1-1,0-1 0,-1-2 0,1 0 1,-1-2-1,-3-3 0,0 0 0,2-6 0,11-15 1,-21 23-1,21-23 1,-24 12 0,8-9 0,0-1-1,1-2 1,-1 2 0,1-4 0,-1 2-1,16 0 0,-26-3 0,26 3 0,-25-2 0,25 2 0,-22-2 0,22 2 0,-28 2 0,28-2 0,-31 3 0,15-3 0,0-3 0,-1 1 0,-2-1 0,-2-2 0,2-2 1,-4 0-1,0-4 1,1 3-1,1-3 0,-2 1 0,6-2 0,1-2 0,1 0 0,2-3 0,3 1 0,-2-3 0,5 0 0,-2 0 0,2 2 0,7 17 0,-10-26 0,10 26 0,0 0-1,-12-16 1,12 16 0,0 0-1,0 0 1,0 0-1,0 0 1,0 0 0,0 0-1,0 0 1,0 0-1,0 0 1,0 0-1,-6 21 1,6-21-1,0 17 1,0-17-1,4 23 0,-4-23 1,8 31 0,-4-14-1,5 4 0,-2 3 1,3 4-2,0 0 0,4 8-1,-5-5-1,9 13-2,-6-6-3,9 14-5,-4 1-12,-5-6-5,14 17-2,-10-17 4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7:45.577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2330 4386 22,'52'14'19,"-27"-23"0,20 18 1,-26-14-14,9 0-5,-4-1 0,-3-2 1,0-1-1,-2-1 0,-1-4 1,4 0-1,-3-5 2,-1 2-2,-6-8 2,0-4-1,-7-8 1,-13-8 1,-8-8 1,-17-15 0,-11-8 0,-22-19 0,-10-8-1,-20-11 2,-12-11-2,-7-8-1,-12-4-1,-5-7 0,-4 1 0,2-3 0,4 4 0,4 2-1,10 8 0,6 14 0,18 12 0,14 22-1,15 14 0,18 23 0,17 21 0,28 26-1,9 28-1,31 26 1,15 24 0,24 21 0,13 18 0,17 15 1,10 14-1,1-4 1,2-4-1,-9-15 2,-7-14-1,-19-20 2,-12-18-1,-19-23 0,-20-23 1,-19-29 0,-17-20 0,-22-33 0,-16-20-1,-18-25 0,-19-21 1,-15-19-1,-11-9 0,-7 1-1,-5 2 0,6 22 0,7 13-2,16 32-1,16 31 2,28 38-2,24 32 1,34 45 0,29 32 0,24 29 0,20 23 2,20 17 0,13 8 0,4-1 1,-1-9 1,-10-22 0,-13-24 0,-22-24 1,-12-23 0,-27-35 1,-18-29-2,-32-38 1,-18-26-1,-29-33 0,-17-19-1,-25-34 1,-18-21-1,-19-15 0,-13-4 0,-9 1 0,-1 7-1,4 17 1,8 20-2,15 29-1,18 29 1,22 35-1,28 36 1,35 46-1,26 35 1,33 44-1,24 25 2,29 25 0,20 14 0,10 4 1,8-4-1,-6-22 1,-6-22 1,-17-33 1,-18-25-1,-21-35 0,-20-31 0,-24-33 1,-19-31-2,-29-34 1,-16-25-1,-25-29 0,-20-18 0,-17-12-1,-16-5 1,-8 5 0,3 14-1,6 20 0,11 25-1,17 26 1,19 26-1,17 24 1,24 25 0,16 20-1,17 13 1,11 6 1,7 4 0,6-2-1,5 0 2,2-8-2,-1-7 1,-3-9 0,-3-9 0,-16 2 0,19-16-1,-19 16 0,12-19-1,-12 19 0,16 5 0,0 25 0,5 17 0,15 25 0,11 15 0,9 19 0,10 11 1,4 3-1,-3-4 1,1-19 0,-8-15 1,-13-24-1,-14-16 0,-9-30 1,-24-12-1,7-36 1,-23-16-1,-15-18 1,-7-16-1,-16-13 0,-6-12 1,-13-5-1,-3 0 0,1 7 0,2 10 0,5 11 0,5 17 0,15 14-1,8 15 0,14 21 1,26 21-1,-11 35 0,30 26 0,21 27 1,14 24-1,11 18 1,9 14 0,8 2 0,0-6 0,-4-22 0,-8-18 1,-20-25-1,-11-21 1,-10-30 0,-11-21-1,-18-29 1,-12-24 0,-18-26 0,-10-23-1,-11-14 1,-9-16-1,-15-10 1,-4 0-2,-2 2 2,2 9-1,1 10 0,7 16 0,6 10 1,18 16-2,2 12 2,14 14-1,5 12 1,10 12-1,9 7 1,7 19-1,17-12 0,1 15-1,13 9 1,4 7 0,7 6-1,1 0 1,2 7-1,-5 1 2,-5-4-1,-5-5 0,-9-5 1,-21-19 0,17 6-1,-17-6 1,-9-44 0,-5 1-1,-8-13 1,-4-9-1,-4-13-1,-6-9 2,-3-5-1,1 2 0,1 4 0,3 4 0,1 8-1,6 8 1,5 9 1,3 10-2,5 7 2,5 5-1,4 9 0,5 6 0,7 4 0,-7 16 0,26-23 0,-7 17-1,12 9 1,2 4-1,4 9 0,1 8 1,4 10-1,2 10 0,1 9 0,2 12 1,3 4 0,-1 11 0,5 4 0,0 8 0,2 2 0,-4-2 1,0-1-1,-2-4 0,-8-9 0,-3-10 1,-6-15-1,-9-13 1,-5-10 0,-3-11 0,-16-19 0,0 0 0,14-42 0,-21-5-1,-7-15 0,-4-14 0,-6-14-1,-4-13 1,-1-2-1,-4 2 0,1 10 1,6 13-1,5 18 0,4 15 0,10 23 1,7 24-1,19 40 1,12 26-1,22 31 1,9 24 0,22 26 0,10 18 0,19 17 0,5-1 0,-5-4-1,0-14 1,-13-21 0,-5-22 0,-15-27 0,-10-22 0,-18-33 0,-8-26 0,-13-31 0,-14-24-1,-11-23 1,-17-19 0,-4-17 0,-12-12-1,-11-2 2,-2 1-1,-3 13 0,4 16-1,8 15 2,7 17-2,3 17 1,9 17 0,12 20 0,0 0 0,8 31 0,4-7 0,2 2 0,2 0 0,0-2 0,-2-5 0,-14-19 0,22-3 0,-15-20 0,-7-16-1,-3-13 1,-11-14 0,-2-9 0,-6-4-1,1-1 1,-9 7 0,-3 7 0,7 11 0,7 15 0,0 12-1,19 28 0,-14-17 1,14 17-1,5 33 0,11-5 0,-1 6 0,-1 1 0,7 1 1,-7-3-1,3-7 0,-4-10 1,-13-16-1,22-7 1,-18-16-1,-1-10 1,-3-10 0,-3-11-1,-1-6 1,-5-6 0,-6 0 0,1 0 0,-5 0 0,1 2 0,-4 4-1,1-1 2,-4-3-1,-1 0 0,4-2 0,-4 4 0,0 3 0,-1 5 0,5 9 0,4 10 0,3 13-1,15 22 1,0 0 0,-4 31-1,18 14 1,7 21-1,7 14 2,12 20-1,9 16 1,8 19-1,11 16 1,10 10 1,13 9 0,3-7 0,1-6-1,-6-6 1,-3-19 0,-6-21-1,-13-27 1,-14-30 0,-17-28-2,-13-28 1,-9-25-1,-12-34 1,-16-22-1,-18-33 0,-10-19-1,-15-25 1,-14-11-1,-8-9 1,-6-2-1,-5 9 1,8 15 0,7 23-1,9 22 0,15 27 1,11 23 0,19 34 0,21 29 0,6 40-1,25 27 1,23 35-1,23 30 1,18 36 0,25 31 1,20 26-1,7 11-1,8 3 1,-1-3 1,-7-13-2,-14-22 0,-13-21-2,-21-38 1,-17-29 0,-21-33-2,-7-27-6,-26-44-4,-8-26-6,-23-32-10,-28-51-1,-6-27 0,-29-53 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9:49.34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6C261F8-1527-4D37-B283-073BF421DDDF}" emma:medium="tactile" emma:mode="ink">
          <msink:context xmlns:msink="http://schemas.microsoft.com/ink/2010/main" type="inkDrawing" rotatedBoundingBox="6293,13144 8881,10842 9718,11784 7130,14085" semanticType="callout" shapeName="Other">
            <msink:sourceLink direction="with" ref="{90E424D1-3309-48B2-A54B-D3CCA5D027CE}"/>
            <msink:sourceLink direction="with" ref="{63E36275-C522-485D-8196-92D5BF346CE6}"/>
          </msink:context>
        </emma:interpretation>
      </emma:emma>
    </inkml:annotationXML>
    <inkml:trace contextRef="#ctx0" brushRef="#br0">0 2240 14,'0'0'15,"0"0"-7,0 0-6,0 0-1,0 0 0,0 0 0,0 0 2,0 0-1,0 0 0,0 0 1,0 0 2,16-3 1,-16 3 1,0 0 1,0 0 0,0 0-1,0 0 1,0 0-1,0 0 0,0 0-3,0 0-1,0 0-1,0 0 0,0 0 0,15-6 0,-15 6 0,0 0 1,0 0 0,0 0 1,16-10-1,-16 10 0,0 0-1,0 0 0,0 0 0,12-16-1,-12 16 1,0 0 0,0 0-1,23-14 1,-23 14 0,0 0 0,19-10 0,-19 10 0,16-5-1,-16 5 0,0 0 0,22-7-1,-22 7 1,19-7-1,-19 7 1,0 0-1,23-3 1,-23 3-1,16-2 1,-16 2-1,19 0 1,-19 0 0,19-4-1,-19 4 1,21-1 0,-21 1-1,21 1 1,-21-1-1,22 0 1,-22 0-1,19 4 0,-19-4 0,21 3 0,-21-3 0,23 2 1,-23-2-1,24 3 1,-24-3-1,25 4 0,-10-2 0,-15-2 1,32 5-1,-17-3 0,4 1 0,1 2 0,0-1 0,5-1 0,-1 2 1,1-1 0,2 1 0,0-1-1,-1 1 1,-2-2-1,4 1 1,-6 3-1,3-4 1,-3 1-1,1-3 0,-4 3 0,0-3 0,-1-1 0,-3 2 0,-15-2 1,27 2-1,-27-2 1,20 2-1,-20-2 0,0 0 1,21 1-1,-21-1 0,18-1 0,-18 1 0,21-2 0,-21 2 0,20 0 0,-20 0 0,25-4 0,-25 4 0,26-1 1,-26 1-1,28 0 0,-13 0 0,5 1 0,-1-1 0,3 0 0,1 2 1,0-2-1,-1 2 0,1 0 0,-4-1 0,-3 3 0,-1-2 1,-15-2-1,28 5 0,-28-5 0,28 0 0,-28 0 1,31 0-1,-15-2 1,0 0 0,-16 2 0,22 0 0,-22 0 0,19 4-1,-19-4 0,20 5 0,-20-5 0,22 5 0,-4-5-1,-18 0 1,26 5 0,-26-5 0,28 6 0,-28-6 0,20 5 0,-20-5 0,18 3 0,-18-3 0,19 5 0,-19-5 0,24 0 0,-24 0 0,25 2 0,-25-2 0,24 4 0,-24-4 0,23 1 0,-23-1 0,17 6 0,-17-6 0,16 5 0,-16-5 0,0 0 0,0 0 0,0 0 0,0 0 0,0 0 0,15 1 0,-15-1 0,0 0 0,0 0 0,14-20 0,-14 20 0,9-16 0,-9 16 0,11-15 0,-11 15 0,19-20 1,-19 20-1,26-24 0,-9 12 0,-17 12 0,35-24 0,-16 8 0,0 2 0,4 1 0,-4-1 0,0 2 0,0-2 0,0-2 0,1 0 0,-3 3 0,0-3 0,-17 16 0,30-33 0,-16 18 0,2-6 0,-2 2 0,-8 1 0,7-2 0,-3 1 0,1-4 0,-6 0 0,0-1-1,0 0 1,-1-2 0,3-5 0,-6 1-1,3-3 1,-2 2 0,-1 0 0,3-2 0,1-2 0,-1 3 0,-3-1 0,6 0 0,2-4 0,-4-1 0,7 0 0,-5-2 0,4 2 0,-4 0 0,7-4 0,-2 4 1,-3-1-1,3-1 1,-4 2 0,5-2-1,-3-2 0,4 1 1,-2-1-1,0-1 0,0 1 0,1-1 0,-1 1 0,0 1-1,-2 1 1,-3 3 0,2 1 0,-4 3 0,1 2 0,2 0 0,-3 3 0,-1 4 0,1-2 0,4-2 0,-6 4 0,4 0 2,-3 1-3,-2 4 3,1 3-2,2 1 1,-5 15-2,2-23 3,-2 23-3,2-15 1,-2 15-1,5-16 1,-5 16-1,3-19 1,-3 19 0,0-17 0,0 17 0,2-16 0,-2 16 0,-2-15 0,2 15 0,2-16 0,-2 16 0,4-19 0,-4 19 1,3-19-1,-3 19 0,5-16 0,-5 16 0,4-15 0,-4 15 0,0 0 0,7-18 0,-7 18-1,0 0 0,0 0 0,0 0-1,0 0 0,0 0-2,0 0-1,0 0-1,0 0-2,0 0-3,0 0-4,0 0-8,0 0-8,0 0 0,0 0 3,-16-3 1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9:56.93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3E36275-C522-485D-8196-92D5BF346CE6}" emma:medium="tactile" emma:mode="ink">
          <msink:context xmlns:msink="http://schemas.microsoft.com/ink/2010/main" type="inkDrawing" rotatedBoundingBox="6238,12893 8022,12836 8033,13190 6250,13247" semanticType="underline" shapeName="Other">
            <msink:sourceLink direction="with" ref="{681C3011-0C74-4B68-A904-F6D3D306D951}"/>
            <msink:destinationLink direction="with" ref="{B6C261F8-1527-4D37-B283-073BF421DDDF}"/>
            <msink:destinationLink direction="with" ref="{996B8F27-8C7C-46CE-BC1D-223BCAD98C33}"/>
          </msink:context>
        </emma:interpretation>
      </emma:emma>
    </inkml:annotationXML>
    <inkml:trace contextRef="#ctx0" brushRef="#br0">1792 336 2,'0'-16'11,"0"16"-3,-1-19-1,1 19-2,-7-17 1,7 17-1,-2-18 0,2 18 0,-4-15 1,4 15-1,0 0 1,0 0-1,0 0-2,0 0 0,0 0 1,0 0 0,0 0-1,0 0 0,0 0-1,-17-14 0,17 14 0,0 0 0,0 0 0,0 0 0,0 0 0,-17-14 1,17 14 0,0 0 0,-7-22 0,7 22-1,0 0 1,-14-19-1,14 19-1,0 0 1,0 0-1,-16-7 0,16 7 1,0 0-1,0 0 1,0 0 0,0 0 0,0 0-1,0 0 0,0 0 1,0 0-1,0 0-1,0 0 1,-16 3 0,16-3-1,0 0 0,0 0 1,0 0-1,0 0 0,0 0 1,0 0-1,0 0 0,0 0 1,0 0-1,0 0 1,0 0-1,0 0 1,0 0 0,0 0 0,0 0 0,0 0-1,0 0 0,0 0 1,0 0-1,0 0 0,0 0 0,0 0 0,0 0 1,0 0-1,0 0 1,0 0 1,0 0 0,0 0 0,0 0 1,0 0-1,-15-10 0,15 10 0,0 0-1,0 0 0,0 0 0,-19-5-1,19 5 1,0 0 0,0 0 0,-20-9 0,20 9 0,0 0-1,-17-7 1,17 7 0,0 0-1,-19-5 1,19 5-1,0 0 1,-19-11-1,19 11 1,0 0 0,0 0-1,-16-14 1,16 14-1,0 0 1,0 0-1,0 0 0,0 0 0,0 0 0,-16-15 0,16 15 0,0 0 0,0 0 0,0 0 0,0 0 0,0 0 0,-14-16 0,14 16 0,0 0 0,0 0 0,0 0 0,0 0 0,0 0 0,-19-7 0,19 7 0,0 0 0,0 0 0,-15-1 0,15 1 0,0 0 0,-16-4 1,16 4-1,0 0 0,-21-5 1,21 5-1,0 0 0,-21-12 1,21 12-1,-17-2 1,17 2-1,-19-5 1,19 5-1,0 0 1,-21-7-1,21 7 0,0 0 1,-19-12-1,19 12 0,0 0 0,0 0 0,-18-12 0,18 12 0,0 0 0,-15-7 0,15 7 0,0 0 0,-18-5-1,18 5 1,-15-2 0,15 2 0,-21 0 0,21 0 0,-18-4 0,18 4 0,-21 0 0,21 0 0,-24 0 0,24 0 0,-23 4 0,23-4 0,-26 3 0,26-3 0,-26 2 0,26-2 0,-24-3 0,8 4 0,0-1 0,16 0 0,-27-1 0,11-1 0,-1 4 0,-1 1 0,2-3 0,1 2 0,15-2 0,-33 8 0,33-8 0,-28 9 0,28-9 0,-24 9 0,24-9 0,-23 10 0,23-10 0,-21 9 0,21-9 0,-19 9 0,19-9 0,-16 6 0,16-6 1,0 0-1,-24 11 0,24-11 0,0 0 0,0 0 0,-18 10 0,18-10 0,0 0 0,-20 11 0,20-11 0,0 0 0,-20 8 0,20-8 0,-17 11 0,17-11 0,-19 12 0,19-12 0,-16 8 0,16-8 1,-15 7-1,15-7 0,0 0 0,-18 9 1,18-9-1,-16 7 0,16-7 0,0 0 1,-20 9-1,20-9 0,-16 7 0,16-7 0,-17 7 0,17-7 0,-21 10 0,21-10 0,-19 7 0,19-7 0,-21 10 0,21-10 0,-16 7 0,16-7 1,-16 4-1,16-4 0,-19 5 0,19-5 0,-19 5 0,19-5 0,-16 3 0,16-3 0,-15 4 1,15-4-1,-21 2 0,21-2 0,-16-2 0,16 2 0,-21 0 0,21 0 1,-21-2-1,21 2 0,-17-5 0,17 5 0,-23-5 1,23 5-1,-19-7 0,19 7 0,-19-9 0,19 9 0,-26-7 0,26 7 0,-28-7 0,28 7 0,-26-12 0,26 12 0,-28-7 0,28 7 1,-19-12-2,19 12 2,-19-8-2,19 8 2,-21-7-1,21 7 0,-19-7 0,19 7 0,-21-6 0,21 6 0,0 0 0,-17-8 0,17 8 0,0 0 0,0 0 0,0 0 0,0 0 0,0 0 0,-18-4 0,18 4-1,0 0 1,0 0 0,0 0-1,0 0-2,0 0 0,0 0-2,0 0-4,0 0-6,-16 6-19,16-6 0,0 0 0,13 27 1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36:16.645"/>
    </inkml:context>
    <inkml:brush xml:id="br0">
      <inkml:brushProperty name="width" value="0.06667" units="cm"/>
      <inkml:brushProperty name="height" value="0.06667" units="cm"/>
      <inkml:brushProperty name="color" value="#8A7006"/>
      <inkml:brushProperty name="fitToCurve" value="1"/>
    </inkml:brush>
  </inkml:definitions>
  <inkml:traceGroup>
    <inkml:annotationXML>
      <emma:emma xmlns:emma="http://www.w3.org/2003/04/emma" version="1.0">
        <emma:interpretation id="{F01B8EB8-1367-4B79-91EB-021951E75829}" emma:medium="tactile" emma:mode="ink">
          <msink:context xmlns:msink="http://schemas.microsoft.com/ink/2010/main" type="writingRegion" rotatedBoundingBox="16072,15296 20481,15354 20438,18617 16029,18559"/>
        </emma:interpretation>
      </emma:emma>
    </inkml:annotationXML>
    <inkml:traceGroup>
      <inkml:annotationXML>
        <emma:emma xmlns:emma="http://www.w3.org/2003/04/emma" version="1.0">
          <emma:interpretation id="{4A621E40-02BA-452E-8FBD-13C68E7BE935}" emma:medium="tactile" emma:mode="ink">
            <msink:context xmlns:msink="http://schemas.microsoft.com/ink/2010/main" type="paragraph" rotatedBoundingBox="15809,15496 18450,15047 18742,16761 16101,1721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F46A192-FA43-4701-9483-297FB44BF768}" emma:medium="tactile" emma:mode="ink">
              <msink:context xmlns:msink="http://schemas.microsoft.com/ink/2010/main" type="line" rotatedBoundingBox="15809,15496 18450,15047 18742,16761 16101,17211"/>
            </emma:interpretation>
          </emma:emma>
        </inkml:annotationXML>
        <inkml:traceGroup>
          <inkml:annotationXML>
            <emma:emma xmlns:emma="http://www.w3.org/2003/04/emma" version="1.0">
              <emma:interpretation id="{E9CA2B5C-F41A-491A-8294-16385F52C4AB}" emma:medium="tactile" emma:mode="ink">
                <msink:context xmlns:msink="http://schemas.microsoft.com/ink/2010/main" type="inkWord" rotatedBoundingBox="15809,15496 18450,15047 18742,16761 16101,17211">
                  <msink:destinationLink direction="with" ref="{32EC82F8-CA8D-4E95-98A4-EDD44CA50583}"/>
                </msink:context>
              </emma:interpretation>
              <emma:one-of disjunction-type="recognition" id="oneOf0">
                <emma:interpretation id="interp0" emma:lang="en-US" emma:confidence="0">
                  <emma:literal>IF</emma:literal>
                </emma:interpretation>
                <emma:interpretation id="interp1" emma:lang="en-US" emma:confidence="0">
                  <emma:literal>IFS.</emma:literal>
                </emma:interpretation>
                <emma:interpretation id="interp2" emma:lang="en-US" emma:confidence="0">
                  <emma:literal>ITunes</emma:literal>
                </emma:interpretation>
                <emma:interpretation id="interp3" emma:lang="en-US" emma:confidence="0">
                  <emma:literal>IF.</emma:literal>
                </emma:interpretation>
                <emma:interpretation id="interp4" emma:lang="en-US" emma:confidence="0">
                  <emma:literal>IFF.</emma:literal>
                </emma:interpretation>
              </emma:one-of>
            </emma:emma>
          </inkml:annotationXML>
          <inkml:trace contextRef="#ctx0" brushRef="#br0">5695-480 8,'0'0'14,"-22"-21"0,22 21-11,0 0-2,0 0 1,0 0 0,0 0 2,0 0-1,15-12-1,-15 12 1,0 0-1,0 0 1,16 5-2,-16-5 0,0 0-1,0 0 0,17 2-1,-17-2 1,0 0 1,0 0-1,23 0 1,-23 0 1,0 0-1,19-2 1,-19 2 0,17 3-1,-17-3 1,16-1-1,-16 1-1,0 0 0,23 3 1,-23-3-1,17-2 0,-17 2 1,19-3 0,-19 3 0,21 0 1,-21 0-1,21-3 2,-21 3-2,23 1 1,-23-1-2,19 0 1,-19 0-1,17 0 0,-17 0 0,0 0 0,18 4 0,-18-4 0,0 0 1,0 0-1,0 0 0,17 3 0,-17-3 0,0 0 0,0 0 1,0 0-1,0 0 0,0 0 0,0 0 0,0 0 0,0 0 1,5 16 0,-5-16 0,0 0 0,0 0 1,0 0-1,-1 17 0,1-17 0,0 0-1,0 0 1,0 0-1,0 0 0,13 17 1,-13-17-1,0 0 0,0 0 0,0 0 1,18 19-1,-18-19 0,0 0 1,12 18-1,-12-18 1,0 0-1,0 0 1,11 17-1,-11-17 1,0 0-1,0 0 1,8 16 0,-8-16 0,0 0 2,0 0 0,0 0 0,14 15 0,-14-15 0,0 0 0,0 0-1,0 0-1,0 0-1,0 0 0,0 0 0,0 0 0,0 0 1,0 0-1,0 0 0,0 0 1,0 0 0,5-24-1,-5 24 1,-1-22 0,1 22-1,1-26 1,-1 26-1,0-30 0,0 30 1,4-31-1,-4 15 0,2-4 1,1 2-1,1-4 0,2-1 1,-2-1 0,5 1 0,1-1 0,2 3 0,0-1 0,2 1 0,4 2-1,-1 2 0,8 3 0,-8-4 0,11 5-1,-6-1 0,6 5 0,-2-1 0,2 3 0,2-2 0,-4 6 0,2 1 0,-4 0 1,2 0 0,-3-1 0,-2 1 1,0 1-1,-4-5 1,0 1-1,1-2 1,-2 0-1,-1 0 0,-15 7 1,28-15-1,-28 15 0,24-18 0,-24 18 1,26-22 0,-26 22-1,23-19 2,-23 19-2,23-16 2,-23 16-2,15-12 2,-15 12-2,0 0 0,0 0-1,16-3 0,-16 3 1,0 0-1,0 0 0,0 0 0,0 0 0,0 0 0,0 0 1,0 0 0,0 0-1,-17 17 1,17-17 0,0 0-1,-14 17 1,14-17 0,0 0-1,-11 18 1,11-18 0,0 0-1,-10 20 1,10-20 1,0 0-1,-11 23 0,11-23 0,-7 21 0,7-21 0,-8 26-1,8-26 1,-5 29 0,5-29 0,-4 30 0,4-30 0,-5 31 0,5-31 0,-5 29 0,1-13 0,1-1 0,-3 3 1,1-1-1,2 2 0,-2-2 0,1 1 0,-1-1 0,3-1 0,0-1 0,1 1 0,1-16 0,-4 24 0,4-24 1,2 24-1,-2-24 1,0 19-1,0-19 1,0 0-1,2 18 0,-2-18 1,0 0-1,0 0 0,0 0 0,0 0 0,-20 12 0,20-12 0,0 0 0,-19 3 0,19-3 0,0 0 0,-19 0 0,19 0 0,-16-3 0,16 3 0,-17-4 0,17 4 0,-19-3 0,19 3 0,-16 0 0,16 0 0,-15 0 0,15 0 0,0 0 0,-21 3 0,21-3 0,0 0 1,0 0-1,-21 2 0,21-2 1,0 0-1,-19 0 0,19 0 0,0 0 1,0 0-1,-18 2-1,18-2 2,0 0-1,0 0 0,0 0-1,0 0 1,0 0 1,-17 9-1,17-9 0,0 0 0,0 0 0,0 0 0,0 0 1,0 0-1,-16-4 0,16 4 0,0 0 0,0 0 0,0 0 0,0 0 1,0 0-1,0 0 0,5 17 1,-5-17 0,0 0 0,0 0 0,16 19-1,-16-19 1,7 16 0,-7-16-1,5 21 1,-5-21-1,7 22 0,-7-22 0,12 23 0,-12-23 0,11 22 0,-11-22-1,9 25 1,-9-25 0,10 29 0,-3-12 0,-4-1 0,6 0 0,0 1 0,1 0 0,1 1 0,1-3 0,0 4 0,-1-1 0,-1-1 0,-1-1 1,-2-1-1,-7-15 0,12 28 0,-12-28 0,9 17 0,-9-17-1,0 0 1,5 17 0,-5-17 0,0 0 0,0 0 0,0 16 0,0-16 0,0 0 0,-7 19 0,7-19 0,0 0 1,-9 21-1,9-21 0,-3 17 1,3-17-1,-6 19 1,6-19-1,-3 23 1,3-23-1,-11 28 0,6-13 0,-2 2 0,0-1 0,0 1 0,-3-1 0,-1 1 0,5 4 0,6-21 0,-20 26 0,20-26 0,-17 24 0,17-24 1,-19 19-1,19-19 0,-21 12 0,21-12 1,-26 13-1,26-13 0,-33 13 0,15-4 0,-2 2 1,-3 1-1,0 0 0,-3 2 0,2 1 1,-6-3-1,6 0 1,-6-1 0,2-4 1,-1-4-1,-1-1 2,1-2-2,1-2 0,-2-3 0,2 3 0,-1-3-1,-3 3 1,1 1-1,2-1 1,-5-2 0,1 3-1,0-4 1,-1-2 0,0 0-1,3-5 1,2-1 0,-1-2 0,2-4-1,2 1 1,2-1 0,1-3 0,0 1 0,3 0-1,-5 2 1,6 0-1,-5 2 0,5 0 1,-2 1-1,-2 2 0,2 0 0,0 4 1,4-4-1,-6 2 0,6 3 0,-4 1 0,2-3-1,0 2 1,-2-1 0,3 0 0,-3 1 0,4 0 0,0 1 0,-1-3 0,3 1 0,15 10 0,-28-24 1,28 24-1,-23-32 0,14 17 0,-1-4 0,1 2 0,1-3 1,-1 0-1,0 1 0,0-4 0,1 4 0,-1-3 0,2 2 0,-2-2 0,4 3 0,0 3-1,3-1 1,2 17-1,-3-26 0,3 26 0,1-17-1,-1 17 0,0 0-1,0 0-1,20-12-1,-20 12-1,17 3-1,-17-3 0,26 16-1,-26-16-2,31 24-3,-13-5-4,-18-19-9,45 52 0,-31-31 2,19 19 0</inkml:trace>
          <inkml:trace contextRef="#ctx0" brushRef="#br0" timeOffset="-3682.2607">5718-449 0,'0'0'10,"-19"-19"-1,19 19-1,0 0 0,-11-17-1,11 17 0,-7-20 0,7 20 1,-8-19 1,8 19-2,-9-20 2,9 20-3,-12-19 0,12 19-2,-18-23 0,18 23-1,-21-31 0,9 15-1,-2-5 1,0 1-1,0-5 1,-5-2-1,5 1-1,-5-2 0,2 2 0,-4-5-1,0-2 1,2 2-1,-2 1 1,2 3 1,-5-3-1,6 4 1,-4 0-1,4 7 1,1 2-1,-1 1 1,18 16-1,-26-21-1,26 21 0,-19-12 0,19 12 0,0 0 0,0 0 0,-17-3 0,17 3-1,0 0 1,0 0 0,-2 21 0,2-21 0,3 19 0,-3-19 1,6 26-1,-3-11 0,-3-15 1,4 35-1,-4-16 0,-2 3 1,0-3-1,-3 4 0,1-4 0,-1 4 1,2 1-1,-4-7 0,3 2 1,-1-1-1,3 1 0,2-19 0,-7 33 0,7-33 0,-1 29 0,1-29 1,1 26-1,-1-26 0,0 26 1,0-26 0,2 24 0,-2-24 0,-2 21 0,2-21-1,-3 16 1,3-16 0,0 0-1,-5 19 0,5-19 0,0 0 0,0 0 0,0 0 1,1 15-1,-1-15 0,0 0 0,0 0 0,0 0 1,0 0-1,0 0 0,-5 18 0,5-18-1,0 0 1,-2 19 0,2-19 0,0 0 1,6 17-1,-6-17 0,0 0 0,0 0 1,5 19-1,-5-19 1,0 0-1,0 19 0,0-19 0,0 17 0,0-17 0,2 19 0,-2-19 0,5 19 0,-5-19 0,0 0 0,9 20 0,-9-20 1,0 0-1,12 22 0,-12-22 0,5 16 0,-5-16 0,7 19 0,-7-19-1,7 17 1,-7-17 0,0 0-1,19 19 0,-19-19 0,0 0-1,0 0-1,17 9-1,-17-9-1,0 0-2,0 0-3,0 0-3,20-5-5,-20 5-4,17-11-3,-19-6 1,25 19 1</inkml:trace>
          <inkml:trace contextRef="#ctx0" brushRef="#br0" timeOffset="3229.7796">5995 136 8,'-13'21'12,"13"-21"0,0 0-11,0 0-3,-15 0 0,15 0 2,0 0 2,0 0 1,0 0 0,0 0 1,0 0 1,0 0-1,0 0 1,-16 16-2,16-16 1,-16 17-1,16-17 0,-19 7 1,19-7-1,-21 2 1,21-2 0,-15-5 1,15 5-1,0 0 0,-18-23 1,18 23-1,-7-17-1,7 17 0,-8-18-1,8 18 0,0 0-1,0 0 0,-16-13-1,16 13 1,0 0 0,0 0 0,-17-4 1,17 4 0,0 0 0,0 0 0,-18-12 1,18 12-1,0 0-1,0 0 0,-19-12 0,19 12 1,0 0-1,0 0 2,0 0-1,0 0 1,0 0-1,0 0 1,0 0-1,0 0 0,0 0-1,0 0-1,-12-17 0,12 17 0,0 0-1,0 0 1,0 0-1,-12-16 1,12 16-1,0 0 1,0 0 0,0 0 0,-18-12 0,18 12 0,0 0 0,0 0 0,0 0 0,0 0 0,-17-2 0,17 2 0,0 0 0,0 0 0,0 0 0,0 0 0,-16-5 0,16 5 0,0 0 0,0 0 1,0 0-1,0 0 0,0 0 0,0 0-1,-15-16 1,15 16-2,0 0 0,0 0 0,0 0 0,0 0 0,0 0 0,0 0 0,0 0 1,0 0 0,0 0 1,0 0-1,0 0 2,-2 18-1,2-18 1,0 0-1,0 0 1,0 0 0,-18 17 1,18-17-1,0 0 0,-17 10 0,17-10 0,0 0 0,-19 7 0,19-7-1,0 0 1,0 0 0,-18 0-1,18 0 1,0 0 0,0 0 0,0 0-1,-15-7 1,15 7 0,0 0 0,0 0-2,0 0 2,0 0-1,0 0 0,10-17-1,-10 17 1,0 0 0,0 0 0,0 0 0,12-16 0,-12 16 0,0 0 0,0 0 0,0 0 0,0 0 1,0 0-1,20-10 0,-20 10 0,0 0 1,15-2 0,-15 2-1,0 0 1,0 0 0,19 0 0,-19 0-1,0 0 1,0 0-1,16-10 1,-16 10-1,0 0 0,0 0 0,17-16 0,-17 16 0,0 0 0,0 0 0,18-15 0,-18 15 0,0 0 0,17-18 0,-17 18 1,18-17-1,-18 17 0,22-15 1,-22 15-1,19-16 0,-19 16 0,20-5 0,-20 5-1,0 0 1,17 0-1,-17 0 1,0 0 0,0 0-1,0 0 1,0 0 0,0 0 0,14 15 0,-14-15 0,0 0-1,0 0 1,0 0 1,14 18-1,-14-18-1,0 0 1,12 22 0,-12-22 0,12 26 0,-12-26 0,12 28 0,-5-13 0,0 3 1,-2-3-1,-3 1 0,-2-16 1,2 33-1,-2-18 0,0 5 0,0-20 0,-4 27-1,4-27 1,-3 24 0,3-24 0,-2 16 0,2-16 0,0 0 0,0 0 0,0 0 0,0 0 0,0 0 0,0 0 1,-10 16-1,10-16 0,0 0 1,0 0-1,0 0 0,0 0 0,0 0 0,0 0 0,0 0 0,-16-11 0,16 11 0,0 0 0,-9-21 0,9 21 0,-7-22 1,7 22-1,-1-21 0,1 21 1,-7-22-1,7 22 1,0 0-1,-7-19 0,7 19-1,0 0 1,-9-16 0,9 16 0,0 0 0,0 0-1,0 0 1,0 0 0,0 0 0,0 0 0,-5-16-1,5 16 1,0 0 0,0 0 0,0 0-1,0 0 1,0 0-1,0 0 1,0 0-1,0 0 0,0 0 0,0 0 0,0 0 1,0 0 0,0 0-1,0 0 1,0 0 0,0 0 0,0 0 0,0 0 0,0 0-1,0 0 1,0 0 0,0 0 0,0 0 0,0 0 0,14 16 0,-14-16 0,0 0 0,0 0 0,17 16 0,-17-16 0,0 0 0,0 0 0,12 22 0,-12-22-1,0 0 1,14 16 0,-14-16 0,0 0 0,0 0 0,21 14 0,-21-14 0,0 0 0,21 3 0,-21-3 0,17 2 0,-17-2 0,20 5 0,-20-5 0,19 3 0,-19-3 0,22 6 0,-22-6 0,25 1 0,-25-1-1,28-1 1,-28 1 0,27-4 0,-27 4 0,32-3-1,-32 3 1,33-4-1,-33 4 0,35-1 0,-18 1 1,6-2-1,-6 2 1,4-4-1,-2 3 1,-1-6 0,1 3 0,-2-4 0,0 2 0,-17 6 0,32-15 1,-32 15-1,29-19 0,-29 19 0,28-14 0,-28 14 0,26-16 0,-10 9 0,0 0 0,3 0-1,-2-1 2,2 1-2,2 3 2,0-1-1,0 0 0,-2 3 0,2 1 1,-4 1-1,1 3 0,-3-1-1,-15-2 1,27 7 0,-27-7-1,26 5 1,-26-5 0,24 5 0,-24-5 0,31 4 0,-15 1 0,3-2 1,-1 4-1,1 0 0,-4 2 0,3 5-1,-18-14 0,26 27-3,-26-27 0,21 31-4,-21-31-4,10 28-8,9 0-7,-19-28 0,7 31 2</inkml:trace>
          <inkml:trace contextRef="#ctx0" brushRef="#br0" timeOffset="4259.5644">5996 131 2,'0'0'5,"-1"28"2,1-28 0,0 0 1,0 0-1,0 0 1,0 0-1,0 0-2,0 0-1,0 0-3,0 0 1,0 0 0,0 0 1,0 0-1,0 0 2,3-23 0,-3 23 1,4-19 0,-4 19-1,5-20-1,-5 20-1,0 0 0,8-19 0,-8 19-1,0 0-1,13-16 1,-13 16 1,0 0-1,15-16 2,-15 16-1,0 0 0,21-19 1,-21 19 0,21-12-1,-21 12 0,26-10-1,-26 10 0,30-5 0,-30 5-1,33 0 1,-18 1-1,6 1 0,-3 2 1,4-3 0,-1 3 0,2 1 1,1 2 1,-1-2-1,3 4 1,-5-4-1,7 5 0,-6 1 0,3-1-2,-1 0 1,0 3 0,1 2-2,-1-3 1,2 6 0,-3-6-1,1 5 1,2-3-1,-1 3 0,-3-1 0,1-4 0,0 5 0,-3-3 0,0 4 0,1-5 0,-2 3 1,0-7 0,-4 4 0,3-4 0,-18-9-1,29 7-1,-29-7-3,23-5-4,-23 5-5,12-16-10,6 15-1,-22-18 0,20 19 0</inkml:trace>
          <inkml:trace contextRef="#ctx0" brushRef="#br0" timeOffset="6568.7786">5577 60 2,'0'0'3,"0"0"1,0 0 0,0 0 1,-19-3 0,19 3 1,0 0 1,0 0 0,-19 2-1,19-2-1,0 0 1,-18 5-2,18-5 1,-17 7 0,17-7-1,-21 10-1,21-10 3,-24 12-2,24-12 1,-28 12 0,28-12-1,-32 9 0,32-9-1,-31 16 0,14-10-1,-3 3 0,1 0-1,4 1 1,-4-1-1,-1 1 0,0-1 0,-3-2 0,2 1 1,-2-2-1,1 1 1,-6-2 0,5 0-1,-1 0 1,3 0 0,-3-3 0,5 2-1,-2-3 1,3 1-1,-1-4 0,19 2 0,-31-3 0,31 3 1,-26-4-1,26 4-1,-26-8 1,26 8-1,-27-5-1,27 5 1,-22-4-1,22 4 1,-25-2-1,25 2 0,-22 2 0,22-2-1,-23 0-1,23 0-2,-22-2-4,22 2-4,-27-10-9,27 10-3,-17-7-1,17 7 2</inkml:trace>
          <inkml:trace contextRef="#ctx0" brushRef="#br0" timeOffset="5601.4052">5530 136 5,'0'0'5,"-16"21"2,16-21 0,-22 25-1,6-17 0,4 9 0,-4-3-1,0 2 1,-3 0-1,0 1 1,-2 2 0,-3-2 1,1 6-1,-1-6 1,-6 4-2,2-6 0,-3-1-2,2 0 0,-3-2-1,3-3 0,-4 0 2,-2-4-1,5 0 1,-5 0 0,8 2 0,-7-2 0,3 1 0,0-3-2,1 4-1,2-5 0,1 1 0,-3-1-1,-1 0 1,3-2-1,2 0 0,-4 0 1,4 0 0,-4 1-1,3-1 1,0 0-1,1-1 1,2 1-1,0 0 0,3 0-1,-2-4 0,23 4-1,-29-2 0,29 2 0,-21-1-1,21 1 0,0 0 0,0 0-3,-16-4-3,16 4-6,0 0-10,0 0 1,26-3 0,-26 3 0</inkml:trace>
        </inkml:traceGroup>
      </inkml:traceGroup>
    </inkml:traceGroup>
    <inkml:traceGroup>
      <inkml:annotationXML>
        <emma:emma xmlns:emma="http://www.w3.org/2003/04/emma" version="1.0">
          <emma:interpretation id="{8C1E214E-1309-482A-B78D-2C19B56FFFD1}" emma:medium="tactile" emma:mode="ink">
            <msink:context xmlns:msink="http://schemas.microsoft.com/ink/2010/main" type="paragraph" rotatedBoundingBox="16917,16738 20462,16785 20438,18617 16893,1857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F086EA6-3F5E-4E7A-9D50-8CFC393823D2}" emma:medium="tactile" emma:mode="ink">
              <msink:context xmlns:msink="http://schemas.microsoft.com/ink/2010/main" type="line" rotatedBoundingBox="16917,16738 20462,16785 20438,18617 16893,18571"/>
            </emma:interpretation>
          </emma:emma>
        </inkml:annotationXML>
        <inkml:traceGroup>
          <inkml:annotationXML>
            <emma:emma xmlns:emma="http://www.w3.org/2003/04/emma" version="1.0">
              <emma:interpretation id="{0F188406-B936-4ADB-98BE-F35DD960EC0F}" emma:medium="tactile" emma:mode="ink">
                <msink:context xmlns:msink="http://schemas.microsoft.com/ink/2010/main" type="inkWord" rotatedBoundingBox="16917,16738 20462,16785 20438,18617 16893,18571">
                  <msink:destinationLink direction="with" ref="{32EC82F8-CA8D-4E95-98A4-EDD44CA50583}"/>
                </msink:context>
              </emma:interpretation>
              <emma:one-of disjunction-type="recognition" id="oneOf1">
                <emma:interpretation id="interp5" emma:lang="en-US" emma:confidence="0">
                  <emma:literal>was</emma:literal>
                </emma:interpretation>
                <emma:interpretation id="interp6" emma:lang="en-US" emma:confidence="0">
                  <emma:literal>Rods</emma:literal>
                </emma:interpretation>
                <emma:interpretation id="interp7" emma:lang="en-US" emma:confidence="0">
                  <emma:literal>boa,</emma:literal>
                </emma:interpretation>
                <emma:interpretation id="interp8" emma:lang="en-US" emma:confidence="0">
                  <emma:literal>boas</emma:literal>
                </emma:interpretation>
                <emma:interpretation id="interp9" emma:lang="en-US" emma:confidence="0">
                  <emma:literal>rods</emma:literal>
                </emma:interpretation>
              </emma:one-of>
            </emma:emma>
          </inkml:annotationXML>
          <inkml:trace contextRef="#ctx0" brushRef="#br0" timeOffset="16055.2812">5206 542 2,'18'-9'2,"-18"9"0,17-10 1,-17 10 1,16-9 0,-16 9 1,15-5 0,-15 5 1,0 0-1,16-2 0,-16 2-1,0 0 0,0 0-2,23-7-1,-23 7-1,17-3 1,-17 3 0,19-5-1,-19 5 0,18-6 1,-18 6-1,15-7 0,-15 7-1,0 0 2,18-8 1,-18 8 2,0 0 0,0 0 0,15-5 0,-15 5 0,0 0 0,0 0 0,16 20-2,-16-20-2,9 21 1,-9-21 0,14 26 0,-9-10 1,-5-16 1,14 31-1,-7-14 1,0 2 0,0 0 0,0 4-1,1-1 0,-3 3-1,2-1 0,0 2 0,0 0 0,0 2-1,0-1 1,-1 1-1,2-4 1,-1 2 0,0-3 0,0-4 1,2 2-1,-9-21 1,14 31 0,-14-31 0,14 26 0,-14-26-1,10 24 1,-10-24-1,7 24 0,-7-24 0,4 25 0,-4-25 0,1 24-1,-1-24 0,-5 22 1,5-22 0,-9 23-1,9-23 1,-14 24-1,6-7 1,-3-1 0,1 1-1,-2 1 0,1-3 0,-1 3-1,2-3 2,10-15-2,-21 23 1,21-23-1,-14 17 2,14-17-1,0 0 0,-18 23 0,18-23 1,-10 19-1,10-19 0,-12 26 0,3-9 0,-1 2 0,-1 0 0,2 2 0,-3 0 0,2 1 0,-1 2 0,1-4 1,0-1-1,4-2 0,-2 0 0,8-17 1,-13 26-1,13-26 1,-12 19 0,12-19-1,-15 23 0,15-23 1,-18 22-1,18-22 0,-19 25 0,19-25 0,-12 19 0,12-19 0,0 0 0,-12 20 1,12-20-1,0 0 0,0 0 0,0 0 0,0 0 0,0 0 0,0 0 1,-4 16-1,4-16 0,0 0 0,2 16 0,-2-16 1,5 15 0,-5-15-1,0 0 1,19 14 0,-19-14 0,21 7-1,-21-7 1,21 5-1,-21-5 0,24 7 0,-24-7 0,25 7 0,-25-7 1,22 9-1,-22-9 0,21 10 0,-21-10 0,25 10 1,-25-10-1,22 13 2,-22-13-1,25 17 0,-25-17 0,24 17 0,-24-17 0,26 19 0,-26-19 0,26 19-1,-26-19 0,25 12 2,-25-12-1,20 6 1,-20-6 0,21-6 0,-21 6 0,19-13 0,-19 13 0,18-16 0,-18 16-1,16-21 0,-16 21-1,10-21 0,-10 21 0,12-20 0,-12 20 0,11-26-1,-11 26 1,14-26 0,-14 26 1,15-28-2,-15 28 2,12-28-1,-12 28 0,11-24 0,-11 24 0,9-26-1,1 10 1,-10 16 0,19-32 0,-7 16-1,2-1 1,4-1 0,-4 1 1,-2 0-1,-2 1 0,-10 16 0,19-24 1,-19 24-1,12-18 0,-12 18-1,4-17 1,-4 17 0,0 0-1,5-19 1,-5 19 0,4-19-1,-4 19 1,7-19 0,-7 19 0,5-17-1,-5 17 1,5-18 0,-5 18-1,4-15 1,-4 15-1,0 0 0,5-21 1,-5 21-1,0 0 1,7-23-1,-7 23 1,7-17 0,-7 17 0,7-16 0,-7 16 0,0 0 0,14-15 0,-14 15 1,0 0-2,0 0 1,0 0 0,17-7 0,-17 7-1,0 0 1,16 0 0,-16 0 0,0 0 0,21 3 0,-21-3 1,17 0-1,-17 0 0,17 0 0,-17 0 0,21 4 0,-21-4 0,21 5-1,-21-5 1,16 4 0,-16-4-1,21 6 1,-21-6 0,15 2 0,-15-2 0,0 0 0,23 0 0,-23 0 0,0 0 0,17 4 0,-17-4-1,0 0 0,0 0 1,0 0-1,16 17 0,-16-17 0,0 0 0,-7 23 1,7-23-2,-10 15 2,10-15 0,-13 21-1,13-21 1,-13 22 0,13-22 0,-21 25 0,10-10 0,-1 1 0,12-16 0,-30 29 0,18-11 0,12-18 0,-29 31 0,29-31 0,-26 29 0,26-29 0,-21 25 0,21-25 0,-19 19 0,19-19 0,-16 13 0,16-13 0,0 0 0,-21 16 0,21-16 0,0 0 0,-16 16 0,16-16 0,0 0 0,0 0 0,-12 19 0,12-19 1,0 0-1,0 0 0,0 0 0,0 0 0,0 0 0,-10 17 0,10-17 0,0 0 0,0 0 0,0 0 0,0 0 0,-6 16 0,6-16 0,0 0 0,0 0 0,0 0 2,0 0-2,6 19 0,-6-19 1,0 0-1,0 0 0,8 17 1,-8-17-1,9 24 0,-5-8-1,3 1 1,-1 4 0,3 0 0,0 3 0,0 0 0,-2-5 0,1 0 0,1-3 1,-9-16-1,12 24 1,-12-24 0,14 16 0,-14-16-1,0 0 1,0 0 0,16 7-1,-16-7 1,0 0-1,0 0 1,0 0-1,0 0 0,0 0 0,15-4 0,-15 4 0,0 0 0,0 0 0,0 0 1,0 0-1,0 0 0,16-19 0,-16 19 1,9-15-1,-9 15 0,10-19 0,-10 19 0,7-18 0,-7 18 0,7-15 0,-7 15 0,0 0 0,5-23 0,-5 23 0,0 0 0,11-15 0,-11 15 0,0 0 0,0 0 1,17-18-1,-17 18 0,0 0 0,16-10 0,-16 10 0,0 0 0,0 0 0,17-16 0,-17 16 0,0 0 0,14-15 0,-14 15 0,0 0 0,16-19 0,-16 19 0,0 0 0,21-19 0,-21 19 0,14-16 0,-14 16 0,17-17 1,-17 17-2,21-23 1,-21 23 0,23-29 0,-23 29 0,27-32 0,-11 17 0,-16 15 1,30-30-1,-15 15 0,1-1-1,1 2 1,-1-1 0,0 1 0,1 0 0,1-2-1,-3 1 1,3-1 0,-18 16 0,27-27 0,-27 27 0,25-25 1,-25 25-1,17-22 0,-17 22 0,12-16 0,-12 16 0,0 0 0,13-22 0,-13 22-1,0 0 1,3-18 0,-3 18 0,0-15 0,0 15-1,0 0 1,0-21 0,0 21 0,-2-17-1,2 17 1,-1-19 0,1 19 0,-6-26 1,3 10-2,3 16 2,-4-21-1,4 21 1,-1-15-2,1 15 2,0 0-1,0 0 0,0 0 0,0 0 0,0 0 0,0 0 0,0 0 1,10-16-1,-10 16 1,0 0-1,0 0 0,17-7 0,-17 7 0,0 0 0,0 0 0,18-3 0,-18 3 0,0 0 0,0 0-1,0 0 1,0 0 0,0 0 0,0 0 0,0 0 0,0 0-1,0 0 1,0 0 0,0 0 1,0 0-1,16-9 0,-16 9 0,0 0 0,0 0 0,0 0 0,0 0 0,17 2 0,-17-2 0,0 0 0,0 0 0,16 0 0,-16 0 0,0 0 0,19-2 0,-19 2 0,0 0 0,22 2 0,-22-2 0,0 0 0,20 0 0,-20 0 0,15 0 0,-15 0 0,16-2 0,-16 2 0,17 0 0,-17 0 0,18-4 0,-18 4 0,22-1 0,-22 1 0,28-2 0,-28 2 0,31-7 0,-8 5 0,0-1 0,-1-1 0,-3-1 0,6 0 0,-4 3-1,3-1 1,-3-1-1,-4 3 1,1-1 0,-3 2 0,-15 0 0,30-2 0,-30 2-1,21-2 1,-21 2 0,21 0 0,-21 0 0,17-3 0,-17 3 0,16 0 0,-16 0 0,0 0 0,21 3 0,-21-3 0,0 0 0,0 0 0,21 0 0,-21 0 0,0 0 0,0 0-1,19 7 2,-19-7-1,0 0 0,19 11 0,-19-11 0,0 0 0,21 15 1,-21-15-1,15 11 0,-15-11 0,0 0 0,23 12 0,-23-12 0,21 5 0,-21-5 0,24 2 0,-24-2 0,28 2 0,-28-2 0,28 0 0,-28 0 0,30 3 0,-30-3 0,29 3 0,-29-3 0,25 6 0,-25-6 0,26 7 0,-26-7 0,22 5-1,-22-5 1,21 7 1,-21-7-1,19 3 0,-19-3 0,0 0 0,19-2 0,-19 2 0,0 0 0,16-8 0,-16 8 1,0 0-1,19-2 0,-19 2 1,0 0-1,0 0 0,19 2-1,-19-2 0,0 0 1,0 0-1,16 21 0,-16-21 0,9 17 1,-9-17-1,7 19 1,-7-19 0,7 19 0,-7-19 0,3 23 0,-3-23 0,0 26 0,-2-9 0,2-17 0,-3 33 0,-2-18 0,0 3 0,-2 2 0,-2-2 0,0 4 0,0-1 0,-1 0 0,0-4 0,-1-1 0,11-16 1,-14 22-1,14-22 0,0 0 0,-14 16 0,14-16 1,0 0-1,0 0 0,0 0 0,0 0 0,0 0 0,0 0 0,0 0 0,0 0 0,0 0 0,0 0 0,-15 12 0,15-12 0,0 0 0,0 0 0,0 0 0,-18 7 0,18-7 0,0 0 0,0 0 0,-17 5 0,17-5 0,0 0 0,0 0 0,-16 4 0,16-4 0,0 0-1,0 0 1,-21 8 0,21-8 0,-19 9 0,19-9 0,-21 7 0,21-7 1,-17 9-1,17-9 0,0 0 0,-19 5 0,19-5 1,0 0-1,0 0 0,0 0 1,0 0-1,0 0 0,-6-18 0,6 18 1,-3-15-1,3 15 0,-4-16 0,4 16 0,-5-17 0,5 17 0,-12-19 0,12 19 0,-16-17 0,16 17 0,-13-16 0,13 16 0,-18-17 0,18 17 0,0 0 0,-17-14 0,17 14 0,0 0 0,-18-4-1,18 4 1,0 0 0,0 0 0,-15 14 0,15-14 0,0 0 0,0 0 0,-4 21 0,4-21 0,0 0 0,0 0 1,-12 16-1,12-16 0,0 0 0,0 0 0,-16 17 0,16-17 0,0 0 0,-7 24 0,7-24 0,-8 16 0,8-16 0,-4 19 0,4-19 0,-2 19 0,2-19 0,-1 19 0,1-19 1,5 17-1,-5-17 0,10 19 0,-10-19 0,9 21 1,-9-21-1,14 23 0,-14-23 0,14 26 0,-14-26 0,14 22 0,-14-22 0,17 24 0,-8-8 0,-9-16 1,19 22-1,-19-22 0,14 20 0,-14-20 0,12 19 0,-12-19 0,7 15 0,-7-15 0,0 0 0,12 24 0,-12-24 0,6 16 0,-6-16 0,0 0 1,13 21-1,-13-21 0,0 0 0,11 17 1,-11-17-1,0 0 0,5 16 0,-5-16-1,4 15 1,-4-15 0,5 19 0,-5-19 0,10 19 0,-10-19 1,14 18-1,-14-18 1,0 0-1,19 12 1,-19-12 0,16 2-1,-16-2 1,17-2 0,-17 2 0,21-5-1,-21 5 1,21-7-1,-21 7 0,23-9 0,-23 9 0,21-7 0,-21 7 0,15-5 1,-15 5-1,0 0 0,21-7 0,-21 7 0,0 0 0,16-12 0,-16 12 0,0 0 0,0 0 0,16-16 0,-16 16 0,0 0 1,0 0-1,15-5 0,-15 5 0,0 0 0,18-7 0,-18 7 0,17-10 1,-17 10-1,19-12 0,-19 12 1,19-18-1,-19 18 0,16-15 0,-16 15 0,16-16 1,-16 16-1,0 0 0,17-19 0,-17 19 0,17-10 0,-17 10 0,16-9 0,-16 9 0,18-9 0,-18 9 0,19-8 0,-19 8 0,17-12 0,-17 12 0,21-14 0,-5 5-1,-16 9 1,31-19 0,-14 12 0,2-5 0,2 3 0,4 1 0,-3 1 0,-4-5 0,4-1 0,-1 1 0,-2 0 0,1-2 0,-5 2 0,3-2 0,-3 0 0,-15 14 1,28-19-2,-28 19 1,19-13 0,-19 13 0,0 0 0,12-16 0,-12 16 0,0 0 0,0 0 0,0 0 0,0 0 0,-1-17 0,1 17 0,0 0 0,-11-18 0,11 18 0,-10-20-1,10 20 1,-11-25 0,6 10 0,0-1 0,0-1 0,-1 1 0,1-5 0,0 2 0,0-3 0,-2-1 0,-2 1 0,4-4-1,-2 3 1,2-1 0,-2 2 0,0-1 0,2 2 0,1 0 1,1 2-1,-1 4 0,1-3 0,-3 3 1,6 15-2,-6-28 1,6 28 0,-6-28 0,6 28-1,-7-27 1,7 27 0,-3-26 0,5 10-1,-2 16 1,1-29 0,1 11 0,0 3 0,1-3 0,-1-1 0,3 2 0,0 0 0,-1-2 0,1 1-1,-1 3 1,-4 15 0,8-23 0,-8 23 0,9-17 0,-9 17 0,0 0 0,4-16 0,-4 16-1,0 0 1,3-17 0,-3 17 0,0 0 0,0 0 0,0 0 0,5-17 0,-5 17 0,0 0-1,0 0 1,0 0 0,5-19 0,-5 19 0,0 0 0,4-18 0,-4 18 0,0 0 0,5-19-1,-5 19 1,0-15 0,0 15-1,0 0 1,4-21 0,-4 21-1,0 0 1,0 0 0,-2-16 0,2 16-1,0 0 1,0 0 0,0 0 0,-7-19 0,7 19 0,0 0 0,-7-21 0,7 21-1,-7-17 1,7 17 0,0 0 0,-5-17 0,5 17 0,0 0-1,0 0 1,-11-18 0,11 18 0,0 0 0,0 0 0,0 0 0,0 0 0,-17-12 0,17 12 0,0 0 0,0 0-1,0 0 1,-19-8 0,19 8 0,0 0 0,-16-7 0,16 7 0,0 0 0,0 0 0,-16-11 0,16 11 0,0 0 0,-15-14 0,15 14 0,0 0 0,-23-19 0,23 19 0,-24-13 0,24 13 0,-28-14 0,12 7 0,-1 2 0,-2-2 0,3 1 0,-5 1 0,21 5 0,-33-8 0,33 8 0,-26-9 0,26 9 0,-21-7 0,21 7 0,-17-5 0,17 5 0,-16 0 0,16 0 0,-19 1 0,19-1 0,-19 4 0,19-4 0,-18 3 1,18-3-1,-19 0 0,19 0 0,-21-1 0,21 1 1,-27-6-1,9 5 0,-1-4 0,0 3 1,-2-2-1,-2 3 0,-1-1 0,-2 0 0,-5 2 1,-3 0-1,0-2 1,-3 1-1,-3-1 1,0-1 0,0-1 0,2 1-1,1-3 1,4 3 0,2-1-1,1-1 1,1 0-1,3 2 1,1-1-1,3-1 1,-1 5 0,-1-2-1,4 2 1,0 4-1,0-1 1,1 2-1,0 1 0,2 0 0,-1 1 0,18-7 0,-29 13 1,29-13-1,-26 6 0,10-4 1,0 0 0,16-2-1,-29 3 1,29-3-1,-32-3 1,32 3-1,-29-2 0,29 2 0,-26-3 1,26 3-1,-26-5 0,26 5 0,-18-2 0,18 2 0,0 0 0,-17-7 0,17 7 0,0 0 0,0 0 0,-9-19 0,9 19 0,0 0 0,-2-19 0,2 19-1,0 0 1,2-16-1,-2 16 0,0 0-1,0 0-3,4-21-5,-4 21-22,17-12-1,-17 12-1,30-10 1</inkml:trace>
          <inkml:trace contextRef="#ctx0" brushRef="#br0" timeOffset="27492.1336">8633 1011 8,'0'0'5,"0"0"0,-16 0-1,16 0-2,0 0 0,0 0-2,0 0 0,0 0 1,-19 14-1,19-14 1,0 0 0,-16 4 0,16-4-1,-17-6 1,17 6 0,-21-12-1,21 12 1,-22-15-1,22 15-1,-25-19 1,25 19 1,-24-21 0,24 21 2,-23-23 0,23 23 2,-19-20-1,19 20 1,-16-21-1,16 21 0,-12-16-1,12 16-1,0 0-1,-14-15 0,14 15-1,0 0 2,0 0 0,0 0 1,0 0 1,0 0 1,0 0-1,0 0 0,0 0-1,0 0 0,0 0-1,-17-6-1,17 6 0,0 0 0,0 0 0,0 0 0,0 0 0,0 0 0,0 0 1,0 0 0,0 0 1,0 0 0,0 0-1,0 0 1,0 0-1,-4 16 0,4-16-1,0 0 0,7 19-1,-7-19 0,9 19 1,-9-19-1,14 24 0,-14-24 1,12 25 0,-12-25 0,14 24-1,-14-24 1,16 26 0,-16-26 0,14 26-1,-14-26 1,17 26-1,-17-26 0,19 22 1,-19-22 0,16 19 0,-16-19 1,12 16-1,-12-16 1,0 0 0,0 0 0,0 0-1,16 17 0,-16-17 0,0 0-1,0 0 0,0 0 1,0 0-1,17 18 0,-17-18 0,0 0 0,21 17 1,-21-17-1,19 16 1,-19-16-1,14 22 0,-14-22 1,14 24-1,-14-24 0,16 25 0,-16-25 0,12 22 0,-12-22-1,14 17 1,-14-17-1,0 0 1,15 21-1,-15-21 1,9 16-1,-9-16 1,4 19 0,-4-19 0,5 21 0,-5-21 0,2 19 0,-2-19 0,0 15 0,0-15 0,0 0 0,5 19 0,-5-19 0,5 16 0,-5-16 0,0 0 0,9 23 0,-9-23 0,7 17 1,-7-17-2,5 17 2,-5-17-2,2 17 1,-2-17 0,1 20 0,-1-20 0,2 20 0,-2-20 0,0 21 0,0-21 0,0 19 0,0-19 0,4 21 0,-4-21 0,0 19 1,0-19-1,1 21-1,-1-21 1,-3 21 0,3-21 0,-4 20 0,4-20 0,-3 18 0,3-18 0,0 0 1,0 17-1,0-17 0,0 0 0,0 0 1,0 0-1,0 0 0,-4 16 1,4-16-1,0 0 0,0 0 0,0 0 0,0 0 0,0 0 0,-14 17 0,14-17 0,0 0 0,0 0 1,-19 17-1,19-17 1,0 0 0,-21 9-1,21-9 1,0 0-1,-13 17 0,13-17 1,0 0-1,-13 21 0,13-21 0,-5 16 0,5-16 0,0 0 0,0 0 1,-7 17-1,7-17 1,0 0-1,0 0 1,0 0-1,0 0 1,-12 17-1,12-17 0,0 0 0,0 0 0,-16 16 0,16-16 1,0 0-1,-17 10 0,17-10 0,0 0 0,-23 12 0,23-12 0,-15 14 0,15-14 0,0 0 0,-21 18 1,21-18-1,0 0 0,-16 17 0,16-17 1,0 0-1,-10 16 0,10-16 0,0 0 0,-11 19 0,11-19 0,0 0 0,-10 19 0,10-19 1,0 0-1,0 0 0,-16 17 0,16-17 0,0 0 0,-21 14 2,21-14-2,-15 10 0,15-10 0,-18 7 0,18-7 0,-16 4 0,16-4 1,0 0-1,-17 3 0,17-3 0,0 0 0,0 0 0,-21 0 1,21 0-1,0 0 0,-17 4 0,17-4 0,0 0 0,-21 0 0,21 0 0,0 0 0,0 0 0,-16 6 0,16-6 0,0 0 0,0 0 0,0 0 0,0 0 1,0 0-1,-15 6 0,15-6 0,0 0 0,0 0 0,0 0 0,0 0 0,-16 0 0,16 0 0,0 0 0,0 0 0,0 0 0,0 0 0,-16 1 0,16-1 0,0 0 0,0 0 0,0 0 0,0 0 0,0 0 0,0 0 0,-15 6 0,15-6 0,0 0 0,-16 7 0,16-7 0,0 0 0,-19 13 0,19-13 0,0 0 0,-18 21 0,18-21 0,0 0 0,0 0 0,-12 17 0,12-17 0,0 0 0,0 0 1,0 0-1,0 0 0,0 0 0,0 0 0,-17 13 0,17-13 0,0 0 0,0 0 0,0 0 0,0 0 0,-18 5 0,18-5 1,0 0-1,0 0 0,0 0 0,0 0 0,0 0 1,0 0-1,0 0 0,-17-2 1,17 2-1,0 0 0,0 0 1,0 0-1,0 0 1,-16-10-1,16 10 0,0 0 0,0 0 0,0 0 0,-15-6 0,15 6 0,0 0 0,0 0 0,0 0 0,0 0-1,-16-5 1,16 5 0,0 0 1,0 0-1,0 0 0,0 0 0,0 0 0,0 0 0,0 0 0,0 0 0,0 0 0,-16-12 1,16 12-1,0 0 0,-3-22 0,3 22 0,-2-16 0,2 16 0,-2-17 1,2 17-1,0 0 0,-3-16 0,3 16-1,0 0 1,0 0 0,0 0 0,0 0 0,0 0 0,0 0-1,0 0 1,0 0 0,0 0 0,0 0 0,0 0 0,0 0 0,0 0 0,0 0 0,0 0-1,0 0 1,0 0 0,0 0 0,0 0 0,0 0 0,0 0 0,0 0 1,0 0-1,0 0 0,0 0 0,0 0 0,0 0 0,0 0 0,0 0 0,0 0-1,0 0 1,0 0-1,0 0-1,0 0 0,0 0 0,0 0-1,0 0 0,0 0 1,0 0-2,0 0 0,0 0 0,0 0-2,16 4-2,-16-4-3,0 0-2,0 0-2,0 0 0,17 7 0,-17-7-1,0 0-5,0 0 1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34:49.597"/>
    </inkml:context>
    <inkml:brush xml:id="br0">
      <inkml:brushProperty name="width" value="0.06667" units="cm"/>
      <inkml:brushProperty name="height" value="0.06667" units="cm"/>
      <inkml:brushProperty name="color" value="#177D36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F377035A-F6F1-4EBE-A9E7-2ED11C6ADA40}" emma:medium="tactile" emma:mode="ink">
          <msink:context xmlns:msink="http://schemas.microsoft.com/ink/2010/main" type="writingRegion" rotatedBoundingBox="11704,17600 11599,15104 12616,15061 12720,17558"/>
        </emma:interpretation>
      </emma:emma>
    </inkml:annotationXML>
    <inkml:traceGroup>
      <inkml:annotationXML>
        <emma:emma xmlns:emma="http://www.w3.org/2003/04/emma" version="1.0">
          <emma:interpretation id="{F287FF31-41DE-47A2-A004-2FC7CBEEE076}" emma:medium="tactile" emma:mode="ink">
            <msink:context xmlns:msink="http://schemas.microsoft.com/ink/2010/main" type="paragraph" rotatedBoundingBox="11704,17600 11599,15104 12616,15061 12720,175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DC9799C-C725-4B99-BBFE-A1A5A79206A1}" emma:medium="tactile" emma:mode="ink">
              <msink:context xmlns:msink="http://schemas.microsoft.com/ink/2010/main" type="line" rotatedBoundingBox="11704,17600 11599,15104 12616,15061 12720,17558"/>
            </emma:interpretation>
          </emma:emma>
        </inkml:annotationXML>
        <inkml:traceGroup>
          <inkml:annotationXML>
            <emma:emma xmlns:emma="http://www.w3.org/2003/04/emma" version="1.0">
              <emma:interpretation id="{EF6B9B67-5685-418A-A8EF-4D3833A6450A}" emma:medium="tactile" emma:mode="ink">
                <msink:context xmlns:msink="http://schemas.microsoft.com/ink/2010/main" type="inkWord" rotatedBoundingBox="11704,17600 11599,15104 12616,15061 12720,17558">
                  <msink:destinationLink direction="with" ref="{996B8F27-8C7C-46CE-BC1D-223BCAD98C33}"/>
                </msink:context>
              </emma:interpretation>
              <emma:one-of disjunction-type="recognition" id="oneOf0">
                <emma:interpretation id="interp0" emma:lang="en-US" emma:confidence="0">
                  <emma:literal>Asks</emma:literal>
                </emma:interpretation>
                <emma:interpretation id="interp1" emma:lang="en-US" emma:confidence="0">
                  <emma:literal>soils</emma:literal>
                </emma:interpretation>
                <emma:interpretation id="interp2" emma:lang="en-US" emma:confidence="0">
                  <emma:literal>sisals</emma:literal>
                </emma:interpretation>
                <emma:interpretation id="interp3" emma:lang="en-US" emma:confidence="0">
                  <emma:literal>pos</emma:literal>
                </emma:interpretation>
                <emma:interpretation id="interp4" emma:lang="en-US" emma:confidence="0">
                  <emma:literal>toss</emma:literal>
                </emma:interpretation>
              </emma:one-of>
            </emma:emma>
          </inkml:annotationXML>
          <inkml:trace contextRef="#ctx0" brushRef="#br0">391 337 1,'0'0'3,"0"0"-2,0 0-1,5-17-1,-5 17 1,0 0-1,5-19 1,-5 19 0,0 0 1,9-16 0,-9 16 2,0 0-1,0 0 0,7-17 0,-7 17 0,0 0 0,0 0 0,0 0-1,7-17 1,-7 17 2,0 0-1,0 0 2,0 0-2,15-14 1,-15 14 0,0 0 0,0 0-3,0 0 0,0 0 0,0 0-1,2-16 1,-2 16 0,0 0 0,0 0 1,-7-15-1,7 15 1,0 0-1,0 0 1,-9-16-1,9 16 1,0 0 0,-8-22 0,8 22 0,0 0 0,-12-18 0,12 18 0,0 0 0,-16-15 0,16 15 1,0 0-1,-21-14 0,21 14 0,-16-11 0,16 11 0,-19-12-1,19 12 1,-15-10 0,15 10-1,-20-10 1,20 10 0,-20-9 0,20 9-1,-23-7 1,7 4-1,16 3 1,-26-7-2,26 7 1,-24-7-1,24 7 1,-23-4-1,23 4 0,-17-5 0,17 5 0,0 0 1,-16-2-1,16 2 0,0 0 0,0 0 0,-17 2 1,17-2-1,0 0 0,0 0 1,-16 10-1,16-10 0,0 0 0,0 0 0,0 0 0,-16 14 1,16-14-1,0 0 0,0 0 0,0 0 1,0 0-1,-15 11 0,15-11 1,0 0-1,0 0 1,0 0-1,-16 8 0,16-8 1,0 0-1,0 0 0,0 0 0,0 0 0,-16 7 0,16-7 0,0 0 0,0 0 0,0 0 0,0 0 1,-17 5-1,17-5 1,0 0-1,0 0 0,-21 7 1,21-7-1,0 0 1,0 0 0,0 0-1,0 0 2,0 0-1,0 0 0,0 0 0,0 0 0,0 0 0,0 0 0,0 0 0,0 0-1,0 0 1,0 0-1,0 0 0,0 0 0,0 0 0,0 0 0,0 0 0,0 0 0,0 0 0,0 0 0,0 0 0,11 16 0,-11-16 0,0 0 0,0 0 0,15 17-1,-15-17 2,0 0-1,0 0 0,21 16 0,-21-16 0,0 0-1,18 17 1,-18-17 0,12 18-1,-12-18 0,12 15 0,-12-15 0,12 19 1,-12-19-1,16 16 1,-16-16 0,15 15 0,-15-15 0,18 21-1,-18-21 0,19 24 0,-19-24 0,17 26 0,-17-26 0,18 21 0,-18-21 0,21 19 1,-21-19 0,21 11 0,-21-11 1,19 7-1,-19-7 1,19 5-1,-19-5 0,0 0 0,21 1 0,-21-1 1,0 0-2,17 0 1,-17 0 0,0 0 0,0 0 0,16-1 0,-16 1 0,0 0 0,0 0 0,0 0 0,0 0 0,21 0 0,-21 0 0,0 0 0,0 0 0,0 0 0,15 5 1,-15-5-1,0 0 1,0 0 0,0 0-1,0 0 1,16-5-1,-16 5 1,0 0-1,0 0 0,0 0 0,0 0 0,0 0 0,0 0 0,0 0 0,16-14 0,-16 14 0,0 0 0,0 0 0,0 0 0,15-11 0,-15 11 0,0 0-1,0 0 1,19-10 0,-19 10 0,0 0-1,20-9 1,-20 9 0,0 0-1,20-8 1,-20 8-1,0 0 1,18-14-1,-18 14 1,0 0-1,16-12 1,-16 12-1,0 0 1,0 0 0,17-18 1,-17 18-1,0 0 1,0 0-1,0 0 0,14-15 1,-14 15-1,0 0-1,0 0 1,16-23-1,-16 23 0,10-15 0,-10 15 1,16-19-1,-16 19 1,15-26 1,-15 26-1,16-21 0,-16 21 0,16-19 0,-16 19 0,14-17 0,-14 17 0,0 0 0,17-13-1,-17 13 1,0 0 0,16-13 0,-16 13 0,0 0 0,15-11 0,-15 11 0,0 0-1,14-15 1,-14 15 0,0 0 0,16-19-1,-16 19 1,0 0 0,17-20 0,-17 20-1,0 0 1,19-13 0,-19 13 0,0 0 0,18-16 0,-18 16 0,0 0 0,0 0 0,17-16 0,-17 16 0,0 0-1,0 0 1,0 0 0,0 0-1,0 0 0,0 0 0,0 0-1,0 0 0,0 0-1,0 0 1,0 0-2,0 0 1,0 0 0,0 0-1,0 0 0,0 0-2,18 0 2,-18 0 0,0 0 1,20 14 0,-20-14 0,16 11 1,-16-11 1,16 10 1,-16-10 0,17 7 0,-17-7-1,19 5 1,-19-5 0,16 5 1,-16-5-1,0 0 0,19 6 1,-19-6-1,0 0 1,16 3-1,-16-3 0,0 0 1,0 0-1,0 0 0,15-3 0,-15 3 0,0 0 1,0 0-1,0 0 1,0 0 0,0 0 1,0 0-1,0 0 0,0 0 0,0 0 0,0 0-1,0 0 1,0 0-1,0 0 0,-6 17 0,6-17 0,0 0 0,-11 19 0,11-19 0,0 0 0,-14 17 1,14-17 0,0 0 0,-16 18 0,16-18 1,-17 19-1,17-19 2,-23 26-2,23-26 1,-26 24 0,26-24-1,-24 26 0,24-26 1,-19 21-1,19-21 0,-16 20 0,16-20 0,-15 20 0,15-20-1,-11 22 0,11-22 1,-12 21-1,12-21 0,-11 19 1,11-19-1,-3 19 1,3-19-1,0 0 1,-2 19-1,2-19 1,0 0-1,0 21 0,0-21 0,0 0 1,0 0-1,-3 17 0,3-17 0,0 0 1,0 0-1,0 0 0,0 0 1,0 0-1,0 0 1,-5 16-1,5-16 0,0 0 0,0 0 0,0 0 1,-18 19-1,18-19 1,0 0 0,-10 15 0,10-15 0,0 0 0,0 0 1,-16 11-1,16-11 0,0 0 1,0 0-1,0 0 0,0 0 0,0 0 0,0 0-1,-16-5 1,16 5 0,0 0 0,0 0-1,-17-6 2,17 6-1,-16-5 0,16 5 1,0 0-1,-22-12 0,22 12 0,0 0 0,-23-14 0,23 14 0,-16-12 0,16 12-1,-22-17 1,22 17 0,-21-21-1,21 21 0,-23-28 1,23 28-1,-21-31 0,21 31 1,-21-28-1,21 28-1,-17-24 1,17 24 0,0 0-1,-17-17-2,17 17 0,0 0-3,0 0-3,0 0-6,0 21-11,0-21 0,7 31 2,-7-31-1</inkml:trace>
          <inkml:trace contextRef="#ctx0" brushRef="#br1" timeOffset="11327.6328">413-408 8,'0'0'7,"0"0"-1,0 0-1,0 0 0,19-12 0,-19 12-2,0 0-2,0 0 1,0 0 0,18-7 0,-18 7 0,0 0 2,17-7-1,-17 7 2,0 0 0,16-8-1,-16 8-1,0 0 0,19-5-1,-19 5 0,0 0-1,0 0 0,16-14 0,-16 14 2,0 0-1,14-19 1,-14 19-1,0 0 1,12-18 0,-12 18-1,0 0-1,0 0 0,0 0 0,12-15 0,-12 15-1,0 0 2,0 0 0,12-18 0,-12 18 0,0 0 1,0 0-1,0 0 0,0 0-1,0 0 0,0 0 0,0 0-1,0 0 0,0 0 1,0 0-1,16-8 0,-16 8 0,0 0 0,0 0 1,0 0-1,0 0 0,0 0 0,0 0 0,0 0 0,0 0 0,0 0-1,0 0 1,0 0 0,0 0 0,0 0 0,0 0 0,0 0 0,0 0 1,0 0-1,3 15 0,-3-15 0,0 0 1,0 0 0,0 0-1,0 0 1,0 0-1,0 0 1,4-17-1,-4 17 0,0 0 1,0 0-1,5-19 1,-5 19-1,0 0 1,4-19-1,-4 19 1,0-17-1,0 17 0,-2-21 0,2 21 0,-5-19 0,5 19-1,-7-16 1,7 16 0,-13-15 0,13 15-1,-12-16 1,12 16 1,-12-16-1,12 16 0,0 0 0,-16-20 0,16 20 0,0 0 0,0 0 0,-8-16 1,8 16-1,0 0 0,0 0 0,0 0 0,0 0 0,0 0 0,0 0-1,0 0 1,0 0 0,0 0-1,0 0 1,0 0 0,0 0 0,0 0 0,0 0 0,0 0 0,0 0 0,-18-2 0,18 2 0,0 0 0,0 0 1,0 0-1,0 0 0,0 0-1,0 0 1,0 0 0,0 0 0,-15 6 0,15-6 1,0 0-1,0 0 0,0 0 0,0 0 0,-18 3 0,18-3 0,0 0 0,0 0 1,-17 2-1,17-2 0,0 0 0,-16 0 0,16 0 0,0 0 0,-19 0 0,19 0 0,0 0 0,-17-2 0,17 2 0,0 0 0,-20 3 0,20-3 0,0 0 0,-19 14 0,19-14 0,0 0 0,-10 18 0,10-18 1,0 0-1,0 20 0,0-20 0,7 18 1,-7-18-1,9 21 0,-9-21 0,8 24 0,-8-24 0,7 22 0,-7-22 0,11 23 0,-11-23 0,8 19 0,-8-19 0,13 19 0,-13-19 0,13 21-1,-13-21 1,13 24 0,-13-24 0,10 26-1,-10-26 1,12 26 0,-12-26 0,12 26 0,-12-26-1,14 26 1,-5-10-1,-9-16 0,16 26 0,-16-26 1,14 22-1,-14-22 1,12 19 0,-12-19 1,0 0-1,0 0 0,0 0 1,0 0-1,10 16 0,-10-16 0,0 0-1,0 0 1,0 0 0,0 0 1,0 0 0,-15 10-1,15-10 1,0 0 0,0 0 1,0 0-1,0 0-1,0 0 1,-16-14-1,16 14 1,0 0-1,0 0 0,-16-24 1,16 24-1,-10-19 0,10 19 0,-12-24 0,12 24 0,-16-26 1,16 26-1,-12-23 1,12 23-1,-14-26 0,7 11 0,7 15 1,-14-28-1,14 28 0,-16-24 0,16 24 0,-15-25 0,15 25 0,-18-14 0,18 14 0,0 0 0,-21-19 0,21 19 0,0 0 0,-19-20 0,19 20 0,-7-16 1,7 16-1,-8-16 0,8 16 0,0 0 0,-13-20 0,13 20 0,0 0 0,-19-19 0,19 19 1,-12-16-1,12 16 0,-14-17 0,14 17 0,-17-18 0,17 18 0,-19-17 0,19 17-1,-21-16 1,21 16 0,-21-13 1,21 13-1,-19-14 0,19 14 0,-16-21 0,16 21 0,-17-21 0,17 21 0,-16-19 1,16 19-1,-14-21 0,14 21 0,-12-15 0,12 15 0,0 0 0,-12-18 0,12 18 1,0 0-1,0 0 0,-14-17-1,14 17 1,0 0 0,0 0 0,-16-3 0,16 3-1,0 0 1,0 0 0,-16 5 0,16-5 0,0 0 0,0 0 0,-15 3 0,15-3 0,0 0 0,0 0 0,-19 11 0,19-11 0,0 0 0,-16 8 0,16-8 0,0 0 0,-12 16 0,12-16 0,0 0-1,-14 19 1,14-19 0,-7 16 0,7-16-1,0 0 1,0 0 0,-9 15 0,9-15-1,0 0 1,0 0 0,-3 17 0,3-17 0,0 0 0,-4 20 0,4-20 0,0 0 0,0 0 0,0 0 0,0 0 1,0 0-1,0 0 0,0 0 0,0 0 0,0 0 0,0 0 0,0 0 0,0 0-1,0 0 1,0 0-1,0 0 1,0 0 0,0 0-1,0 0 1,0 0 0,0 0 0,0 0 1,0 0-1,-12 17 0,12-17 1,0 0 0,0 0 0,-2 19 0,2-19 0,6 16-1,-6-16 2,12 22-2,-12-22 1,15 31 0,-4-12 0,-2 2 0,4-4-1,1 4 1,-1 0-1,2 0 1,3-4-1,-4 2 0,3-2 0,0-3 0,1 0 0,-3-3 1,1-5-1,-16-6 0,26 7 1,-26-7-1,23-7 1,-23 7 0,22-19-1,-22 19 1,16-22-1,-12 6 0,-4 16 0,1-26 0,-1 26 0,-3-27 0,3 27 0,-7-25 0,7 25 0,-5-22 0,5 22 0,-2-21 0,2 21 0,-5-16 0,5 16 0,-4-17 0,4 17 0,-3-15 0,3 15 0,0 0 1,1-21-1,-1 21 0,0 0 0,0 0 1,9-18-1,-9 18 0,0 0 1,19-10-1,-19 10 1,16-10-1,-16 10 0,16-14 1,-16 14-1,12-19 0,-12 19 0,10-26-1,-3 10 1,-7 16 0,11-29 0,-11 29 0,7-33 0,-2 14 0,-2 3 0,-1-1 0,0-1 1,-2-1-2,0 4 2,0 15-1,-2-28 0,2 28 0,-7-19-1,7 19 1,0 0-1,-10-19 1,10 19-1,0 0 1,0 0 0,-16-19 0,16 19 0,0 0 0,0 0 0,0 0 0,0 0 0,-17-16 0,17 16 0,0 0 0,0 0 0,0 0-1,0 0 1,-21-10 0,21 10 0,-16 0 0,16 0 0,-17 2 0,17-2 0,-19 3 0,19-3-1,-18 2 1,18-2 0,-16 0 0,16 0 0,0 0 1,-19-2-1,19 2 0,0 0 0,0 0 0,-17-3 0,17 3 0,0 0 0,0 0 0,-16 5 0,16-5 0,0 0 0,0 0 0,0 0 0,0 0 0,0 0 0,0 0 0,0 0 0,0 0 0,0 0 1,-12 17-1,12-17 0,0 0 0,0 0 0,0 0 0,12 16 0,-12-16 1,0 0-1,11 15 1,-11-15-1,0 0 0,15 23 1,-15-23-1,13 28 0,-5-11-1,-3 0 0,4 4 1,0-2-1,0 4 1,-1 3 0,3-6 0,-3 3 0,1-2 0,-2 3 0,0-5 0,0 2 0,0-4 0,0 0 0,0-1 0,-7-16 0,12 26 0,-12-26 0,14 24 0,-14-24 0,12 21 0,-12-21 1,9 16-1,-9-16 0,0 0 0,7 17 0,-7-17 1,0 0-1,0 0 0,0 0 0,0 0 1,0 0-1,0 0 0,0 0 1,0 0-1,0 0 0,0 0 1,0 0-1,15 0 0,-15 0 0,0 0-1,0 0 2,0 0-1,0 0 0,0 0 1,20-3-1,-20 3 1,0 0 0,15-11 0,-15 11 1,0 0-1,18-14-1,-18 14 1,0 0-1,22-17 0,-22 17 0,16-14 0,-16 14 0,0 0 0,23-22 0,-23 22 0,14-18 0,-14 18 0,12-17-1,-12 17 1,8-21 1,-8 21-1,9-19 0,-9 19 0,5-19 0,-5 19 0,6-21 0,-6 21 0,5-27 0,-5 27 0,3-30-1,-3 30 1,5-31 0,-5 31 0,7-31 1,-3 13-1,-4 18 0,7-31 0,-7 31 1,7-31-1,-7 31 1,7-29-2,-7 29 2,5-25-2,-5 25 1,2-20 0,-2 20 0,3-20 0,-3 20-1,0 0 1,0-20 0,0 20 0,0 0 0,2-23 0,-2 23-1,0 0 1,-2-19 0,2 19 0,0 0 0,-3-19-1,3 19 1,0 0 0,0 0 0,-18-19-2,18 19 2,0 0 0,-21-21 0,21 21 0,-15-17 0,15 17 0,-16-24 0,16 24 2,-14-28-2,14 28 0,-12-28 0,12 28-2,-9-26 2,9 26 0,-8-22 0,8 22 0,0 0 0,-13-19 0,13 19 0,0 0 0,0 0 0,0 0-1,-19-14 1,19 14 0,0 0 0,-15-2 0,15 2 0,0 0-1,-25-2 1,25 2 0,-15 2 0,15-2 0,0 0 0,-18 4 0,18-4 0,0 0 0,0 0 0,-5 15 0,5-15 0,5 16 1,-5-16-1,9 24 0,-6-8 1,-3-16-1,13 32 0,-8-11 0,0 0 0,2 0 0,0 3 0,-2-3 0,0 5 0,1-2 0,1 0 0,0 1 0,-1-3 2,0 4-2,1-3-2,-2 3 4,0-7-4,0 1 2,-1-4-1,-1 1 1,-3-17 0,4 21 0,-4-21 0,0 18 0,0-18 0,0 0 0,0 0 0,2 17 0,-2-17 0,0 0 0,0 0 0,0 0 0,-2 19 0,2-19 0,0 0 0,0 0 0,0 0 0,0 15 0,0-15 1,0 0-1,2 16 0,-2-16 0,0 0 0,0 16 0,0-16 2,0 0-2,0 0 0,0 0 1,0 0-1,0 0 1,0 0 0,0 0-1,0 0 1,15 8-1,-15-8 1,0 0 0,0 0-1,0 0 0,0 0 1,19-3-1,-19 3 0,0 0 1,0 0-1,21-9 0,-21 9 1,0 0-1,0 0 0,18-14 0,-18 14 1,0 0-1,15-12 0,-15 12 0,0 0 0,0 0 0,18-19 0,-18 19 1,0 0-2,14-19 2,-14 19-2,0 0 2,15-24-1,-15 24 0,11-17 0,-11 17 0,12-16 0,-12 16 0,12-16 0,-12 16 0,11-20 1,-11 20-1,10-23 1,-10 23-1,5-21 0,-5 21 0,4-19 1,-4 19-2,5-15 1,-5 15 0,2-16 0,-2 16-1,0 0 1,5-23-1,-5 23 1,0 0 0,-2-19 0,2 19 0,0 0 0,-2-15 0,2 15 0,0 0 0,0-18 0,0 18 0,0 0 0,0 0-1,0 0 1,0 0 0,0 0 0,0 0 0,0 0 0,0 0 0,0 0 0,0 0 0,20-8 0,-20 8 0,0 0 0,15 2 0,-15-2 0,0 0 0,18-2 0,-18 2 0,0 0 0,20-4 1,-20 4-1,0 0 0,20-7 0,-20 7 0,0 0 0,0 0-1,17-1 1,-17 1 0,0 0 0,16 1 0,-16-1-1,0 0 1,19 6 1,-19-6-1,0 0-1,0 0 1,19 10 0,-19-10 0,0 0 0,0 0-1,0 0 1,7 17-1,-7-17 1,0 0 0,0 0 0,2 19-1,-2-19 1,0 0 1,0 18-2,0-18 1,0 0 0,3 15 1,-3-15-1,2 18 0,-2-18 0,-2 26 0,2-26 0,-3 34 0,1-18-1,0 6 1,0 3-1,2-5 1,0 3-1,-1-4 1,-1 2 0,0-4 0,0 2 1,2-19-1,-1 24 0,1-24 0,-5 16 0,5-16 0,0 0 0,0 0 0,0 0 0,0 0 0,-9 17 0,9-17 0,0 0 0,-18 9 0,18-9 0,-17 3 0,17-3 0,-16 4 0,16-4 0,-17 2 0,17-2 0,-17 0 0,17 0 0,-20 1 0,20-1 0,-19 2 0,19-2 1,-19-2-1,19 2 0,-19-3 0,19 3 0,-19-7 0,19 7 1,-16-10-1,16 10 0,0 0 0,-17-19 0,17 19 0,0 0 0,-18-19 0,18 19 0,0 0 0,-21-16 0,21 16 0,-17-7 0,17 7 0,-16-7 0,16 7 0,-19-5 0,19 5 0,-15-4 0,15 4 0,0 0 0,0 0 0,-18-1 0,18 1 0,0 0 0,0 0 0,0 0 0,0 0 0,0 0 0,0 0 0,0 0 0,0 0 0,0 0 1,-15-2-1,15 2 0,0 0 0,0 0 0,0 0 1,0 0-1,0 0 1,8-17-1,-8 17 0,0 0 1,0 0-1,0 0 0,0 0 0,18-14 0,-18 14 0,0 0 0,21-11 0,-21 11-1,17-5 1,-17 5 0,21 9-1,-21-9 1,24 15 0,-24-15 0,28 25-1,-12-10 1,-1-1 0,3-2 0,1 4 0,0-2 0,2 5 0,-2 0-1,4 3 1,-4 1 0,0 1 0,4-1 0,-4-1 0,3-3 0,-6-1 0,1-3 0,-17-15 0,27 23 0,-27-23 1,17 14-1,-17-14 0,0 0 0,0 0 0,0 0 1,0 0-1,0 0 0,0 0 0,0 0 0,0 0 1,0 0-1,0 0 0,0 0 0,0 0-1,0 0 1,0 0 0,0 0 0,0 0 0,0 0 0,0 0 0,0 0 0,0 0-1,-4 19 1,4-19 0,0 0 0,-19 19 0,19-19 0,-17 8 0,17-8 1,-17 4-1,17-4 0,-16 1 0,16-1 0,-18 2 0,18-2 0,-15 2 0,15-2 0,-21 3 0,21-3-1,-28 4 1,28-4 0,-28 2 1,28-2-1,-29 0 0,29 0 0,-26-6 1,26 6-1,-21-13 0,21 13 1,-23-14-1,23 14 0,-19-16 0,19 16 0,-18-17 0,18 17 1,-15-16-1,15 16 0,-14-17 0,14 17 0,0 0 0,-19-19 0,19 19 0,-16-11 0,16 11 0,0 0 0,-23-7 0,23 7-1,-20-3 1,20 3 0,-23-3 0,23 3 0,-21-6 0,21 6 0,-28 0 0,28 0 0,-21-1 0,21 1 0,-21-2 0,21 2 0,-24 5 0,24-5 0,-19 4 0,19-4 0,-21 3 0,21-3 0,-19 7 0,19-7 0,0 0-1,-16 5 2,16-5-1,0 0 0,0 0 0,0 0 0,-15 9 0,15-9 0,0 0 0,0 0 0,0 0 0,-13 17 0,13-17 0,0 0 0,-3 19 0,3-19 0,0 0 0,-7 19 0,7-19 0,0 0 0,-9 18 0,9-18 0,0 0 0,0 0 0,0 0 0,0 0 0,0 0 0,0 0 0,0 0 0,0 0 1,0 0-1,0 0 0,0 0 0,-15 12 0,15-12 0,0 0 1,0 0-2,0 0 1,0 0 0,0 0 0,0 0 0,0 0 0,0 0 0,0 0 0,0 0-1,0 0 1,0 0 0,0 0 0,0 0 0,0 0 0,0 0 0,0 0 0,0 0 0,0 0 0,0 0 0,0 0 0,0 0 0,0 15 1,0-15-1,0 0 0,0 0 1,0 0-1,0 0 0,0 0 0,0 0 0,0 0 0,0 0-1,0 0 1,15 11 0,-15-11 0,0 0 0,21 22 0,-21-22 0,21 19 0,-21-19 0,14 21 0,-14-21 0,12 19 0,-12-19 0,0 0-1,0 0 1,11 16-1,-11-16 0,0 0 0,0 0 0,0 0-1,0 0 1,0 0-1,-13-18-3,13 18-1,-21-12-4,6 4-8,-8-8-11,23 16-1,-43-35 2,27 18-1</inkml:trace>
          <inkml:trace contextRef="#ctx0" brushRef="#br0" timeOffset="-5164.5268">298-302 4,'0'0'13,"0"0"-1,6-17-8,-6 17-1,3-16 0,-3 16-1,5-15 1,-5 15 0,7-16 0,-7 16 2,0 0-1,0 0 2,18-19-1,-18 19 1,0 0-1,0 0 0,19-5 0,-19 5-2,0 0 0,0 0-1,19 10 0,-19-10 1,0 0 0,16 18 0,-16-18 0,8 17-1,-8-17 1,7 17-1,-7-17 0,7 19-2,-7-19 1,7 26 0,-7-26-1,9 33 1,-4-16 0,0 4-1,1 0 1,1 0 0,-2 3-1,0-5 1,-1 4 0,-1-3 1,0 3-1,1-1 0,-2 1 1,-1 0-1,1 1 1,0 0-1,0 0 0,-2 1 0,-2-1-1,2 2 1,0-4-1,0 4 2,0-5-2,2 2 1,-1 1 0,1-5-1,0 3 1,0-3 0,-2 2-1,-2-2 0,2 7 1,-2-5-1,2 3 0,-2 2 1,1-1-1,-1 1 1,0 0-1,2-2 0,-2-3 0,2 1 1,-1-5-1,2 1 0,-1-3 0,0-15 0,0 28 0,0-28 0,0 30 0,-3-10 0,1 5 0,-3 6 0,0 5 0,1 7 0,-1-1 0,2 1 0,1-3 0,0-3 0,2-4 0,4-11 1,-1-5-1,-3-17 1,5 21-1,-5-21 0,0 0 0,0 0 1,0 0-1,0 0 0,0 0 0,0 0 0,0 0-1,0 0 1,0 0-1,6 16 0,-6-16-2,0 0 1,0 0-2,0 0-2,-14-16-2,14 16-3,-7-17-8,-6-7-8,13 24 2,-10-47 1</inkml:trace>
        </inkml:traceGroup>
      </inkml:traceGroup>
    </inkml:traceGroup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36:38.333"/>
    </inkml:context>
    <inkml:brush xml:id="br0">
      <inkml:brushProperty name="width" value="0.06667" units="cm"/>
      <inkml:brushProperty name="height" value="0.06667" units="cm"/>
      <inkml:brushProperty name="color" value="#8A7006"/>
      <inkml:brushProperty name="fitToCurve" value="1"/>
    </inkml:brush>
  </inkml:definitions>
  <inkml:traceGroup>
    <inkml:annotationXML>
      <emma:emma xmlns:emma="http://www.w3.org/2003/04/emma" version="1.0">
        <emma:interpretation id="{32EC82F8-CA8D-4E95-98A4-EDD44CA50583}" emma:medium="tactile" emma:mode="ink">
          <msink:context xmlns:msink="http://schemas.microsoft.com/ink/2010/main" type="inkDrawing" rotatedBoundingBox="19529,17114 21184,15470 21545,15834 19890,17477" semanticType="callout" shapeName="Other">
            <msink:sourceLink direction="with" ref="{E9CA2B5C-F41A-491A-8294-16385F52C4AB}"/>
            <msink:sourceLink direction="with" ref="{0F188406-B936-4ADB-98BE-F35DD960EC0F}"/>
          </msink:context>
        </emma:interpretation>
      </emma:emma>
    </inkml:annotationXML>
    <inkml:trace contextRef="#ctx0" brushRef="#br0">7853 710 23,'4'-17'11,"-4"17"1,14-23 0,-14 23-21,17-17 3,-17 17 5,0 0 4,21-12 4,-21 12 2,0 0 1,0 0 0,16-4-1,-16 4-3,0 0-1,0 0-1,20-12-1,-20 12 0,18-12 0,-18 12 0,24-21 1,-8 12-1,1-4 0,1 0-1,3-2 0,3 3-1,-5-2 0,5 3 0,-4-1 0,4 5-1,-3 0 1,5 2 0,-3 2 0,-1 3 1,-1-4 0,0 4 0,0 0 1,0 0 1,-2 0-1,0 2 0,-3-2 0,-1 0-1,-15 0 0,28 2-1,-28-2-1,18-2 1,-18 2 0,19-2 2,-19 2-2,0 0 1,22-7-1,-22 7 1,16-1-1,-16 1 0,0 0-1,21-2 0,-21 2 1,0 0-1,21-7-1,-21 7 1,15-9 0,-15 9 0,16-12 1,-16 12-1,16-12 0,-16 12 0,21-14 0,-21 14 0,21-15 0,-21 15 0,24-18 0,-24 18 0,30-19 0,-30 19 0,29-26 0,-12 7 0,-1 4 0,2-3 0,-5 1 0,3-2 0,-4-5 0,-1 1 0,-1-1 0,-1 3 1,0-5-2,-1 2 1,-1-6 0,-1 4 0,0 0 0,0 0 0,-3-1-1,1-1 1,-1 2 1,1-2-1,-1 2 0,-1 0 1,1 0-1,1 0 0,-1 2 0,1 3 0,-4-5 0,1 4 0,5 1 0,-1 4 0,2-1 1,0 1-1,0 0 0,3-2 1,2 3-1,1-1 1,-1-1-1,0-1 0,0 0 0,0 4 1,2-1-1,-2 1 0,-12 15 0,28-25 0,-10 13 0,-18 12 0,31-19 1,-15 12-1,1-5 0,2 3 0,2-1 0,-5 0 0,-16 10 0,31-23 0,-12 16 0,0-1 0,-19 8 0,28-14 1,-28 14-1,23-9 0,-23 9 0,19-9-1,-19 9 2,0 0-1,19-17 0,-19 17 0,18-17 0,-18 17 0,24-14 0,-24 14 0,26-16 0,-26 16 0,24-12 0,-24 12 0,25-5 0,-25 5 0,24-2 0,-24 2 0,21 2 0,-21-2-1,24 5 1,-24-5 0,23 9 0,-23-9 0,23 10 0,-23-10-1,21 17 1,-21-17 0,26 18 0,-26-18 0,22 15 0,-22-15 0,16 18 0,-16-18-1,0 0 1,19 19 0,-19-19 0,0 0 0,4 15 0,-4-15 0,0 0 0,0 0 0,0 0 0,0 0 0,13 18 0,-13-18 0,0 0 0,0 0 0,18 7 0,-18-7 0,0 0 0,0 0 0,0 0 0,2 19 0,-2-19 0,0 0-1,-14 19 1,14-19 0,-6 17 0,6-17 0,0 0 0,-19 19 0,19-19 0,0 0 0,-1 19 0,1-19 0,0 0 0,0 0 0,-7 17 0,7-17 0,0 0 0,-18 9 0,18-9 0,-15 9 0,15-9 0,0 0 0,-23 15 0,23-15 0,0 0 0,-21 13 0,21-13 1,0 0-1,-21 8 0,21-8 0,-19 4 0,19-4 0,-21 5 0,21-5 0,-23 12 0,8-5 0,-3 3 0,1-1 0,17-9 0,-31 24 0,13-15 0,1 1 1,1-1-1,16-9 0,-22 19 0,22-19 0,-20 16 1,20-16-1,-15 15 0,15-15 1,-14 18-1,14-18 0,-14 17 0,14-17 0,-9 21 1,9-21-1,-3 22 0,3-22 0,-4 17 0,4-17 0,-1 20 0,1-20 0,-2 19 0,2-19 1,-7 19-1,7-19 0,-4 26 0,4-26 0,-5 22 0,5-22 0,-5 17 0,5-17 0,-5 18 0,5-18 0,0 0 0,-7 22 0,7-22 0,0 0 0,-11 21 0,11-21 0,-10 16 1,10-16-1,-19 15 0,19-15 0,-19 18 0,19-18 0,-30 19 0,14-9 0,1 2 0,15-12 0,-28 26 1,28-26-1,-26 24 1,26-24-1,-25 18 1,25-18-1,-19 17 1,19-17-1,-15 12 0,15-12 0,-18 9 0,18-9 0,0 0 0,-21 14 0,21-14 1,-14 15-2,14-15 1,-15 16 0,15-16 0,-14 16 0,14-16 0,0 0 0,-16 15 0,16-15 0,0 0 0,-17 5 1,17-5-1,0 0 0,-16 5 0,16-5 0,0 0 0,-19 16 0,19-16 0,0 0 1,-14 21-1,14-21 0,-5 15 0,5-15 0,-4 16 0,4-16 0,0 0 0,-7 16 0,7-16 0,0 0 0,0 0 0,-14 15 0,14-15 0,0 0 0,0 0 0,-10 18 0,10-18 0,0 0 0,-11 15 0,11-15 0,0 0 0,-10 17 0,10-17 0,0 0 0,-10 20 0,10-20 0,0 0 0,-11 17 0,11-17 1,0 0-1,0 0 0,-10 19 0,10-19 0,0 0 0,0 0 0,-11 19 0,11-19 0,0 0 0,-10 16 0,10-16 0,0 0 0,0 0 1,-18 13-1,18-13 0,0 0 1,-19 11-1,19-11 0,0 0 0,-17 14 0,17-14 1,0 0-1,-14 15 0,14-15 0,-16 9 0,16-9 0,-15 9 0,15-9 0,0 0 1,-18 12-1,18-12 0,0 0 1,0 0-1,-15 14 1,15-14-1,0 0 0,0 0 1,-21 13-1,21-13 0,0 0 0,0 0 0,-21 13 0,21-13 0,0 0 0,-16 8 0,16-8 1,0 0-1,-19 7 0,19-7 0,0 0 0,-19 9 0,19-9 0,-18 3 0,18-3 0,0 0 0,-15 5 1,15-5-1,-16 2 0,16-2 0,0 0 1,-16 4-1,16-4 0,0 0 0,-22 5 0,22-5 0,0 0 0,-18 7 0,18-7 0,0 0 0,-20 0 0,20 0 1,0 0-1,-16 0 0,16 0 0,0 0 0,-18-5 0,18 5 0,0 0 0,-17-4 1,17 4-1,0 0 0,0 0 0,0 0 0,-16 4 0,16-4 0,0 0 0,0 0 0,0 0 0,-15 1 1,15-1-1,0 0 0,0 0 0,0 0 0,-16 7 0,16-7 0,0 0 1,0 0-1,-17 7 0,17-7 0,0 0 0,0 0 0,0 0 0,0 0 1,-16 9-1,16-9 0,0 0 0,0 0 0,0 0 0,0 0 0,-16 5 0,16-5 0,0 0 0,0 0 0,-17 5 0,17-5 0,0 0 0,0 0 0,-16 11 0,16-11 0,0 0 0,0 0 1,0 0-1,0 0-1,0 0 1,-15 1 0,15-1 1,0 0-2,0 0 1,0 0 0,0 0 0,0 0 1,0 0-1,0 0 0,0 0 0,0 0 0,0 0 0,0 0 1,0 0-1,0 0 1,0 0-1,5-22 0,-5 22 0,5-24 0,-5 24 0,7-28 0,-7 28 0,5-24 0,-5 24 0,5-19 1,-5 19-1,4-16 0,-4 16 0,0 0 0,0 0 0,0 0 0,14-16 0,-14 16-1,0 0 2,16-13-2,-16 13 1,0 0 0,15-23 0,-15 23 0,0 0 0,12-21 0,-12 21 0,0 0 0,0 0 0,7-17 0,-7 17 0,0 0 0,2-17 0,-2 17 0,2-18 0,-2 18 0,0-17 0,0 17 0,0 0 0,0-21 0,0 21 0,0 0-1,-2-19 1,2 19 0,0 0 0,9-19 0,-9 19 0,7-17 0,-7 17 0,10-16 0,-10 16 0,12-17 0,-12 17 0,0 0 0,20-18 1,-20 18-1,0 0 0,19-6-1,-19 6 1,0 0 0,21-7 0,-21 7 0,17-2-1,-17 2 1,24 0 0,-24 0 0,21 2-1,-21-2 1,25 7 0,-25-7 0,27 3 0,-27-3 0,20 0 0,-20 0 0,22-3-1,-22 3 1,26-2 0,-26 2 0,16-12 0,-16 12 0,23-11 0,-23 11 0,17-14 0,-17 14 0,14-20 0,-14 20 1,19-16-1,-19 16 0,14-19 0,-14 19 0,10-21 0,-10 21 0,0 0 0,14-19 0,-14 19 0,0 0 0,4-17 0,-4 17 0,0 0-1,2-16 1,-2 16-1,0 0 1,0 0-1,-4-17 1,4 17-1,0 0 1,0 0 0,-3-16 0,3 16 1,0 0-1,0 0 0,0-17 0,0 17 0,0 0-1,1-17 1,-1 17 0,0 0 0,2-21 0,-2 21 0,0 0 0,9-24 0,-9 24 0,10-19 0,-10 19 0,9-21 0,-9 21 0,5-21 0,-5 21 0,5-19 0,-5 19 1,6-17-1,-6 17 0,7-19 0,-7 19 0,12-18 0,-12 18 0,15-15 0,-15 15 0,11-18 0,-11 18 0,9-15 0,-9 15 0,0 0 0,10-19 0,-10 19 0,0 0 0,0 0 0,16-19 0,-16 19 0,0 0 0,12-18 0,-12 18 0,0 0 0,7-22 0,-7 22 0,0 0 0,5-21 0,-5 21 0,0 0 0,3-19 0,-3 19 0,0 0 0,0 0 0,9-19 0,-9 19 0,0 0 0,0 0 0,16-14 0,-16 14 0,0 0 0,10-17 0,-10 17 0,0 0 0,12-18 0,-12 18 0,0 0 0,0 0 0,18-19 0,-18 19 0,0 0 0,16-7 1,-16 7-1,0 0-1,19-7 1,-19 7 0,0 0 0,0 0 0,15-7 0,-15 7 0,0 0 0,0 0 0,0 0 0,0 0 0,18-6 0,-18 6 0,0 0 0,17-11 0,-17 11 0,19 0 0,-19 0 0,16 0 0,-16 0 0,17 5 0,-17-5-1,19 6 1,-19-6 0,20 6-1,-20-6 1,24 7-1,-24-7 0,28 11 0,-28-11 0,19 10-1,-19-10 0,19 12 0,-19-12 0,0 0 1,0 0-1,11 16 1,-11-16 0,0 0 0,0 0 0,0 0-1,0 0-1,0 0-3,0 0-5,0 0-9,24-12-12,-24 12 0,-4-21 0,-3-2 2</inkml:trace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38:35.346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DBBF1038-F8DC-4016-99FF-A41E364A6EAE}" emma:medium="tactile" emma:mode="ink">
          <msink:context xmlns:msink="http://schemas.microsoft.com/ink/2010/main" type="writingRegion" rotatedBoundingBox="7257,4049 3525,3645 3689,2130 7421,2534"/>
        </emma:interpretation>
      </emma:emma>
    </inkml:annotationXML>
    <inkml:traceGroup>
      <inkml:annotationXML>
        <emma:emma xmlns:emma="http://www.w3.org/2003/04/emma" version="1.0">
          <emma:interpretation id="{4C9440D3-ECF6-4C7E-9C34-B01A73E248F5}" emma:medium="tactile" emma:mode="ink">
            <msink:context xmlns:msink="http://schemas.microsoft.com/ink/2010/main" type="paragraph" rotatedBoundingBox="7257,4049 3525,3645 3689,2130 7421,253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02C0636-39A5-4FA9-8BDB-C4B2029E3622}" emma:medium="tactile" emma:mode="ink">
              <msink:context xmlns:msink="http://schemas.microsoft.com/ink/2010/main" type="line" rotatedBoundingBox="7257,4049 3525,3645 3689,2130 7421,2534"/>
            </emma:interpretation>
          </emma:emma>
        </inkml:annotationXML>
        <inkml:traceGroup>
          <inkml:annotationXML>
            <emma:emma xmlns:emma="http://www.w3.org/2003/04/emma" version="1.0">
              <emma:interpretation id="{014A5235-3974-40A6-8363-AE10A390E748}" emma:medium="tactile" emma:mode="ink">
                <msink:context xmlns:msink="http://schemas.microsoft.com/ink/2010/main" type="inkWord" rotatedBoundingBox="7257,4049 3525,3645 3689,2130 7421,2534"/>
              </emma:interpretation>
              <emma:one-of disjunction-type="recognition" id="oneOf0">
                <emma:interpretation id="interp0" emma:lang="en-US" emma:confidence="0">
                  <emma:literal>50</emma:literal>
                </emma:interpretation>
                <emma:interpretation id="interp1" emma:lang="en-US" emma:confidence="0">
                  <emma:literal>53</emma:literal>
                </emma:interpretation>
                <emma:interpretation id="interp2" emma:lang="en-US" emma:confidence="0">
                  <emma:literal>20</emma:literal>
                </emma:interpretation>
                <emma:interpretation id="interp3" emma:lang="en-US" emma:confidence="0">
                  <emma:literal>30</emma:literal>
                </emma:interpretation>
                <emma:interpretation id="interp4" emma:lang="en-US" emma:confidence="0">
                  <emma:literal>500</emma:literal>
                </emma:interpretation>
              </emma:one-of>
            </emma:emma>
          </inkml:annotationXML>
          <inkml:trace contextRef="#ctx0" brushRef="#br0">2301 434 17,'0'0'11,"-21"7"0,21-7 0,-21 2-1,21-2-2,-28-2-1,28 2-2,-33-8 1,14 2-2,-4 3 0,0-1 1,1 1 1,-4-2-1,1 0 0,-4-1-1,3 1 1,-4 0-1,6 0-1,-4 0 0,4 2-1,-4 0-1,0 1 1,3-2-1,-1 3 0,2-1 1,-2 0-1,-2-3 0,-2 2 0,1-4 1,1 3-1,-3-3 0,1 2 0,-1-2 0,-1 2 0,1 1-1,-2 1 1,2 1 0,-1 1-1,-1 2 0,2-2 1,0 2-1,1-1 0,1-1 0,-1 4 0,4-3 0,-4 3 0,4 1 0,-5 3 0,0-2 0,-3 4 0,3-1 1,2 3-1,-9-1 0,8 1 0,-3 1 0,0 1 0,5-3 0,1-1 0,0-2 0,3-2 1,1 0-1,-3-3 1,4-1 0,-1-2 0,4 1 0,-4 1 0,-1-1-1,0 2 1,-1-5 0,4 6 0,-1-6 0,1 1 0,-5-3 1,7 3-1,-2-7-1,-2 6 1,1-2-1,1-4 0,-4 4 0,3-2 1,-1-2-1,0 1 0,1 0 0,1 1 1,3-3-1,-1 3 0,0 0 0,4 0 0,15 7 0,-25-7 0,25 7 0,-21-5 0,21 5 0,-15 0-1,15 0 1,0 0 0,0 0-1,-16 5 1,16-5 0,0 0 0,-12 21 0,12-21 1,-5 26-1,5-26 0,-6 25 1,6-25-1,-1 19 1,1-19-1,5 15 0,-5-15 1,0 0-1,3 18 0,-3-18 0,9 19 1,-9-19-1,12 22 0,-12-22 0,12 19 1,-12-19 0,18 18-1,-18-18 1,22 12 0,-22-12 0,30 10-1,-30-10 0,33 16 1,-17-9-1,3 3 0,-2-1 0,4 3-1,-2 0 1,0 0 0,1-2 0,0-1 0,-2 1 0,1-1 0,0 0 0,0-2 0,0 0 0,1 0 0,-1-2 0,-2 0 0,1-2 0,1 1 1,0-2-2,-19-2 2,29 1-2,-29-1 1,30 2 0,-11 0 0,-1 0-1,-3 1 1,-15-3 0,30 10-1,-30-10 1,29 11 0,-29-11 0,23 12 0,-23-12 0,23 9 0,-8-4 0,-15-5 0,28 10 0,-10-6 0,-1-1 0,0 1 0,4-3 0,-2 1 0,2-2 0,0 0 0,6-2 0,-2 1 0,1-3 0,0 2 1,-2 1-1,4-1 0,0 2 0,1 2-1,-1-1 1,-3 3 0,6-1 0,0 1 0,1 1 0,1-3 0,-4 1 0,1-3 1,-4 2-1,4-2 0,-8 0 0,1 0 0,-1 0 0,-2 0 0,-1 0 0,0 2 0,0-1-1,-2 3 1,-17-4 0,30 2 0,-13-1 0,-17-1 0,25 4 0,-25-4 0,22 1 0,-22-1 0,25 2 0,-25-2 0,24 2 0,-24-2 0,24 0 0,-24 0-1,28 0 1,-9 2 0,-1-2 0,1 3 0,4 1 0,-1-1 0,1 4 0,0-4 0,-6 4 0,0-3 0,-17-4 0,23 10 0,-23-10 0,0 0 0,14 16 0,-14-16 0,0 0 0,-12 19 0,12-19 0,-25 14 1,4-7-1,-3 1 1,-2-1 0,-7 0-1,0 0 1,-2 2-1,-3-1 1,1 3 0,1-2-1,1 3 0,-5-5 1,7 5-2,-6-5 2,3 3-1,-1-5 0,-1 0 0,3 1 1,-3-3-1,7 1 0,-1-1 1,1-1-1,8-2 1,-1 2-1,3-4 0,4 2 1,-2-2-1,-1 2 0,0 0 0,2 0 0,-3 2 0,-1 0 0,1 1 0,-4 0 0,5 3 0,2-1 0,-1 0 0,1-2 0,18-3 0,-23 9 0,23-9 0,-21 7 0,21-7 0,-17 10 0,17-10 0,-18 17 0,18-17 0,-21 22 0,21-22 0,-17 26 0,17-26 0,-17 21 0,17-21 0,0 0 0,-18 17 1,18-17-1,0 0 0,0 0 1,0 0-1,0 0 0,0 0 0,0 0 0,0 0 0,-16 18 0,16-18 0,0 0 0,0 0 0,-15 15 0,15-15 0,0 0 0,0 0 0,0 0 1,0 0-1,0 0 1,0 0-1,0 0 1,0 0-1,0 0 1,17 7-1,-17-7 1,0 0-1,23 0 1,-23 0-1,16-1 0,-16 1 0,15-6 1,-15 6-1,16-7 0,-16 7 0,0 0 0,16-12 0,-16 12 0,0 0 0,20-14 0,-20 14 0,0 0 0,21-8 0,-21 8 0,0 0-1,19-4 1,-19 4 0,16 2 0,-16-2-1,0 0 1,0 0 0,17 2 0,-17-2 0,0 0 0,0 0 0,22 1 0,-22-1 0,16 2 0,-16-2 0,17 4 0,-17-4 0,18 5 0,-18-5 0,0 0 0,21 9 0,-21-9 0,0 0 0,19 5 0,-19-5 0,0 0-1,17 3 2,-17-3-1,0 0-1,23 7 1,-23-7 0,0 0 0,21 14 0,-21-14 0,14 16-1,-14-16 1,22 19 0,-22-19 0,19 19 0,-19-19 0,18 19 0,-18-19 0,16 14 0,-16-14 0,0 0 0,0 0 0,0 0 0,17 15 0,-17-15 1,0 0-1,0 0 0,0 0 0,0 0 0,0 0 0,0 0 0,0 0 0,0 0 0,0 0 0,0 0 0,0 0 0,0 0 0,17 7 0,-17-7 1,0 0-1,0 0 0,18-2 0,-18 2 0,0 0 0,0 0 0,15-1 0,-15 1 0,0 0 0,0 0 0,18-9 0,-18 9 1,0 0-1,15-16 0,-15 16 0,0 0 0,20-22 1,-20 22-1,0 0 0,14-19 0,-14 19 0,0 0 0,19-23 0,-19 23 0,15-19 0,-15 19 0,19-17 0,-19 17 0,20-17 0,-20 17 0,15-14 0,-15 14 0,19-11 0,-19 11-1,23-10 1,-23 10 0,26-10 0,-26 10 0,25-9 0,-10 4 0,1 1 0,-16 4 0,28-8 0,-28 8 0,29-6 0,-13 3 0,3 1 0,-3 0-1,3-1 1,-19 3 0,31-5 0,-10 2 0,-3 0 0,-1-1 0,-17 4 0,30-8 0,-30 8 0,24-5-1,-24 5 1,16-7 0,-16 7 0,0 0 0,20-7 0,-20 7 0,0 0 0,20-7 0,-20 7 0,0 0 0,0 0-1,20-11 1,-20 11 0,0 0 0,0 0 0,18-7 0,-18 7 0,0 0 0,0 0 0,0 0 0,19-3 0,-19 3 0,0 0 0,0 0 0,0 0 0,17-9 0,-17 9 0,0 0-1,0 0 1,0 0 0,21-14 1,-21 14-1,0 0 1,16-12-1,-16 12 1,0 0-1,19-14 0,-19 14 1,0 0-1,16-12 0,-16 12 0,0 0 0,19-14 0,-19 14 0,0 0 0,14-20 0,-14 20-1,0 0 1,14-18 0,-14 18 0,0 0 0,0 0 0,15-15 0,-15 15 0,0 0 0,0 0 0,0 0 0,0 0 0,16-18 0,-16 18 0,0 0 0,5-17-1,-5 17 1,0 0 0,4-15 0,-4 15 0,0 0 0,0 0-1,0 0 1,1-16 0,-1 16 0,0 0 0,0 0 0,0 0 0,4-16 0,-4 16 0,0 0 0,0 0 0,0 0 0,0 0 0,0 0-1,0 0 1,0 0 0,0 0 0,0 0 0,0 0 0,0 0 0,0 0 0,0 0-1,0 0 1,0 0 0,0 0-1,0 0 1,0 0 0,0 0-1,0 0 1,0 0-1,0 0 1,0 0 0,0 0 0,0 0 0,0 0 0,0 0 0,0 0-1,0 0 1,0 0 0,0 0 0,0 0 0,0 0 0,0 0 0,-7 19 0,7-19 0,0 0 0,0 0 0,7 19 0,-7-19 0,0 0 1,12 20-1,-12-20 0,0 0 0,19 20 0,-19-20 0,19 23 1,-19-23-1,18 22 0,-18-22 0,21 23 1,-21-23-2,19 19 1,-19-19-1,17 16 1,-17-16 0,25 13 0,-10-6-1,-15-7 1,21 14 0,-21-14 0,18 14 0,-18-14 0,0 0 0,15 10 1,-15-10-1,0 0 0,0 0 1,0 0-1,0 0 1,0 0-1,0 0 0,0 0 0,0 0 0,0 0-1,0 0 1,0 0 0,11 16 0,-11-16-1,0 0 1,1 23 0,-1-23 0,2 21 0,-2-21 0,4 26 0,-4-26 0,5 31 0,0-15 0,-3 1-1,1 2 1,-3 0 0,2-1 0,0 2 0,0-4 0,1 1 0,-3-17 0,9 28 0,-9-28 1,10 23-1,-10-23 0,0 0 0,21 19 1,-21-19-1,19 7 0,-19-7 0,23 8 0,-23-8 0,29 7 1,-29-7-1,30 12 0,-14-5 0,1-3 0,0 1 0,4 0 0,-3-2 0,1 1 0,0-2 0,0 1 0,-1 1 0,-1-3 0,-1 3 0,-1-2 0,1 1 0,0-1 0,-1-1 0,-15-1 1,33-1-1,-33 1 0,29 0 0,-13 0 0,0-2 0,-1 0 0,1-1 0,-16 3 0,24-4 0,-24 4 0,25-7 0,-25 7 0,20-12 0,-20 12 1,20-12-1,-20 12 0,24-12 0,-24 12 0,19-10 0,-19 10 0,0 0 0,23-12 0,-23 12 0,0 0 0,0 0 0,21-14 0,-21 14 0,0 0 0,17-16 0,-17 16 0,0 0 0,16-21 0,-16 21 0,10-19 0,-10 19 0,12-19 0,-12 19 0,0 0 0,19-22 0,-19 22 0,0 0-1,23-16 1,-23 16 0,18-9-1,-18 9 1,17-8 0,-17 8 0,24-7-1,-24 7 1,19-4 0,-19 4 0,16 4-1,-16-4 1,19 3 0,-19-3-1,0 0 1,21 11 0,-21-11 0,18 3 0,-18-3 1,0 0-1,17 2 0,-17-2 0,0 0 0,0 0 0,0 0 0,17 2 0,-17-2 0,19 1 0,-19-1 0,27 2 0,-12-2 0,6 0 0,-5 2 0,3 0 0,-2-1 0,2 1 0,2 0 0,-2-1 0,1 3 0,-3-1 0,0 1 1,3-1-2,-3 2 2,-1-1-2,-16-4 1,21 9 1,-21-9-1,0 0 0,20 7 0,-20-7 1,0 0-1,0 0 0,0 0 1,0 0-1,0 0 0,0 0 1,0 0-1,0 0 0,0 0 0,0 0 0,0 0 0,-15-9-1,15 9 1,0 0 0,-25-23 0,25 23-1,-29-24 1,11 9 0,-4-3-1,-1-1 1,-5-2 0,-3-3 0,-2 0 0,3-2 0,-3 1 1,-3-3-1,-1-1 0,-3 3 0,2-4 0,-2 3 0,0-1 0,-4 0 0,6 2 0,1-2-1,4 2 1,2-1 0,0 1 0,3 0 0,0 1 0,5 1 0,-1 0 0,1 0 0,4 3 0,-2 0 0,6 2 0,-4 0 0,4 0 0,-1 2 0,6-1 0,10 18 0,-21-29 0,21 29 0,-18-23 0,18 23 0,-10-17 0,10 17 0,0 0 0,-18-17 0,18 17 0,0 0 0,0 0 0,0 0 0,0 0 0,0 0 0,0 0-1,0 0 1,0 0 0,0 0 0,0 0-1,0 0 1,0 0 0,0 0 0,0 0 0,0 0 0,0 0 1,0 0-1,0 0 0,0 0 0,0 0 0,0 0 0,0 0 0,0 0 0,0 0 0,0 0 0,0 0 0,0 0 0,0 0 0,0 0 0,0 0 1,0 0-1,0 0 0,0 0 0,0 0 0,0 0 1,0 0-1,0 0 0,0 0 0,0 0 0,0 0 0,0 0 0,0 0 0,0 0 1,0 0-1,16-18 0,-16 18 0,0 0 0,21-10 0,-21 10 0,0 0 0,24-12 1,-24 12-1,21-5 0,-21 5 0,26-4 0,-26 4 0,33-3-1,-14 4 1,0-1 0,4 2 0,-1-2 0,1 0 0,-2 2 0,0-4 0,-2 6-1,0-6 1,-2 4 0,-1-4 0,-16 2 0,23 0 0,-23 0 0,15 2 0,-15-2 0,0 0 0,0 0 1,0 0-1,0 0 0,0 0 0,12-19 0,-12 19 0,0 0 0,0 0 0,-8-18 0,8 18 0,0 0 0,0 0 0,-12-16 0,12 16-1,-4-16 2,4 16-2,-10-17 1,10 17 0,-14-19 0,14 19 0,-14-26 0,14 26 0,-19-26-1,19 26 1,-18-29 0,18 29 0,-19-30 0,9 14 0,10 16 0,-23-27 0,23 27 0,-26-24 0,26 24 0,-26-25-1,26 25 1,-30-22 0,11 10 0,3 3 0,-1-3 0,0 3 0,-2 1 0,4 1 0,-3 0 0,18 7 0,-28-12 0,28 12 0,-26-9-1,26 9 1,-26-5 0,26 5 0,-24 1-1,24-1 1,-21 11 0,21-11-1,-16 14 1,16-14 0,-15 17 0,15-17 0,-23 24 0,23-24 0,-21 24-1,21-24 1,-28 30 0,14-14 0,-1 1 0,15-17 0,-21 29 0,10-13-1,1-1 1,1 1 0,2 1 0,5-1 0,-1 0 0,-1-1 0,4-15 1,-5 30-1,5-30 0,-2 27 0,2-27 0,-3 25 1,3-25-1,2 18 0,-2-18 0,0 0 0,0 0 0,0 17 0,0-17 0,0 0 0,0 0 0,0 0 0,0 0 0,0 0 0,0 0 0,-16 9 1,16-9-1,0 0 0,-16 0 0,16 0 0,0 0 0,-17-2 0,17 2 0,0 0 1,-21-9-1,21 9 0,-17-10 0,17 10 0,-23-12 0,23 12 0,-23-10 0,23 10 0,-15-7 0,15 7 0,0 0-1,-18-1 1,18 1 0,0 0 0,0 0 0,-17 10 0,17-10-1,0 0 1,-17 15 0,17-15 0,0 0 0,-18 15 0,18-15 0,0 0 0,-22 19 0,22-19 0,0 0 0,0 0 0,-13 19 0,13-19 0,0 0 0,-10 18 0,10-18-1,0 0-1,-7 17-2,7-17-3,0 0-7,-10 24-12,10-24-5,5 16 0,-5-16 1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42:27.846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 contextRef="#ctx0" brushRef="#br0">21-1 9,'0'0'7,"0"0"-7,-21 0-7,21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01.887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2136 1210 55,'9'-43'24,"13"31"1,-16-21-1,11 14-26,-17 19 1,26-26 0,-5 15 1,2 8 0,6 5 1,13 10-2,8 10 1,8 9-1,8 15 0,10 14 0,5 20 0,9 10 1,2 14 0,1 10 0,-3 9 0,-3 5 1,-7 2-1,-9-5 1,-1-9-1,-19-10 1,-6-14 1,-10-20 0,-9-14 2,-11-22 0,-4-15 1,-11-21 0,-12-19 0,-11-21-1,-8-10 0,-18-18-1,-3-12-1,-14-13-1,-11-8-1,-5-3 1,-5-3 0,0 0-1,4 3 0,4 1 0,3 10 0,8 6 0,10 9 0,13 12 0,3 9-1,9 14 2,7 10-2,7 11 1,19 22 0,0 0-1,-5 17 1,15 23 0,13 19 0,3 8 0,4 15 0,-1 15 0,3 10 1,-8 9-1,-7-2 1,-10-4 0,-12-6-1,-7-7-1,-12-13 2,-8-16-1,-6-18 0,-2-20 0,-5-22-1,1-22 1,2-18 0,2-15 1,0-19-1,2-9 0,-4-9 0,-3-10 1,0-1 1,0-2-2,-6 5 1,4 2-1,0 10 0,5 9 0,6 12 0,10 12 0,7 15 0,8 9 0,11 23-1,0 0 1,33 17-2,-3 21 2,5 13 0,6 13-1,5 12 1,-1 12 0,0 9 0,-1 2 0,-6-4 0,-7-8 0,-5-9 0,-7-14 0,-5-12 0,-1-16 0,-10-17 1,-3-19-1,0-20 0,-3-20 0,-4-19 0,-2-19 2,-5-19-1,-3-17-1,-1-13 0,1-10 0,-4-1 0,-2 1 1,6 7-1,3 12 0,3 16 0,6 14 1,10 15-1,8 16 0,9 17 0,11 12-1,7 14 1,16 12-1,8 8 0,11 13 1,5 7-2,9 15 2,3 11 0,9 16 0,4 6 0,-6 6 2,-2 3-1,-6 0 0,-8-1 0,-13-11 1,-7-12 0,-20-18 0,-10-10 0,-14-17 0,-19-14 0,13-27-1,-20-15 0,-13-22 0,-4-14 0,-14-16-2,-6-8 1,-10-5 0,-7 3-1,-1 7 2,-3 8-1,6 18 0,3 13 0,9 19-1,6 15 1,8 17-1,8 18 0,13 22 0,10 19 0,11 19 0,7 20 0,15 18 0,13 14 0,13 20 1,6 6 1,5 8-1,1 6 0,1 0 0,-1-5 1,-4-8-1,-8-8 1,-3-10-1,-7-12 0,-5-23 1,-9-20 0,-7-23 1,-5-16-1,-21-38 1,0 0-1,-10-53 1,-13-20-1,-17-26 0,-5-24 0,-13-22 0,-4-20-1,-8-8 0,-5-4 0,-1 4 0,-3 10-1,8 16 1,5 22 0,10 26-1,11 25 0,8 30 0,37 44 1,-8 25-1,32 39 0,23 35 1,17 27 0,16 28-1,18 25 1,18 15 0,10 3 0,6 2 0,0-8 0,0-7-1,1-15 1,-4-18 0,-9-23 0,-14-17 0,-11-19 1,-9-21-1,-11-16 1,-18-18 1,-8-11-1,-13-16 1,-10-10-1,-13-24 1,-12-18-1,-13-23 0,-14-15 0,-9-24 0,-10-12-1,-18-18 0,-3-8 0,-5-1 1,-2-1-1,-4 3 1,4 10-2,2 8 2,8 14 0,9 13-1,7 13 0,7 17 0,9 16 1,8 12-1,9 10 0,4 9 0,10 19 0,-9-21 0,9 21 0,0 0 1,0 0-1,0 0-1,18 16 2,-5 0-1,0 4-1,4 8 1,4 3 0,3 7 0,2 6-1,2 6 1,4 2-1,-3 2 1,-1-8 0,-4-4 0,1-6 0,-8-6 0,-3-8 1,-14-22-1,16 19 1,-16-19-1,3-22 0,-6-4 1,-6-12-1,-1-9 1,-3-8-1,-6-11 0,-2-7 1,-3-1-2,-7 1 1,-4 2 0,4 5 0,-3 5-1,1 2 0,0 4 2,2 5-2,1 5 1,4 3 0,2 2 0,0 4 0,-4 1 0,0 1 0,0-1 0,-2 0 0,-3-1 1,-1-2-1,-6 0 0,3-2 0,-3 0 0,-4 0 1,3 0-1,-1 0 1,-2 1-2,3 0 2,-1 1-2,0 4 2,6 2-2,3 5 1,5 6-1,2 5 0,1 9 1,6 9-1,9 17 2,4 11-2,13 16 1,12 17-1,8 13 2,7 11-2,10 1 2,3 2-2,0-7 1,-2-6 0,0-12 0,-6-13 1,-8-17-1,-5-9 0,-2-7 1,-6-10-1,-18-9 0,24-19 0,-22-9 1,-7-12-2,-4-8 1,-8-11 0,-9-9 0,-6-5 0,-6-5 0,-4 0 0,-10 0 0,-4 2 0,-5 3 0,0 4 0,1 5-1,2 7 2,4 5-2,0 7 1,11 8 0,3 6 0,5 5 0,2 6 0,1 2 0,-4 3-1,1 2 1,2 3 0,-2 1 0,2 2 0,0 6 0,4 1 0,-3 7 0,8 3 0,1 7 0,2 6 0,0 8 0,1 5 1,0 8-1,0 8 0,4 8 1,-2 8-1,1 1 0,1 6 0,-3 3 0,2 0 0,-4-7 0,4-2 0,-3-12-1,0-8 1,2-11 0,1-9 0,8-11 0,9-18 1,-17 17-1,17-17 0,-13-21 0,12-3 0,-3-6 1,1-3-1,-4-6 0,3-3 0,4 7 0,0 3 1,-1 6-1,2 10 0,-1 16 0,0 0 0,0 0-1,18 24 1,-15 4 0,8 1-1,-3 3 1,1 6 0,-4-2-1,4-3 1,-6-7 0,-1-5 0,-2-21 0,-7 15 0,7-15 0,-19-17 0,3-6 0,-8-8 0,-4-2 1,-5-6-1,-5-3 0,0-1 0,-6 3 0,-1 3 0,0 3 0,-4 4 1,-3 3-1,3 1 1,-2 3-2,-3 4 2,0 7-2,-1 1 2,-3 10-1,6 6-2,0 9 2,1 10-1,-1 7 1,2 7 0,6 7 0,1 7 0,5 4-1,-1-1 1,4 9 0,-1 2 0,1 3 0,0 6 0,-5-1 0,4 4 0,-4 6 1,1 0-1,3 0 1,-2-5-1,6-1 1,1-5-1,1-5 1,4-9-1,4-9 0,-1-10 0,2-9 0,7-7 0,-5-8 0,19-16 0,-26 7 1,26-7-1,-28-19 1,12 3-1,2-3 1,1 0-1,0 0 0,3 1 0,10 18 0,-12-24 0,12 24 0,0 0 0,0 0 0,3 33 0,6-5-1,1 6 1,4 8 0,0 5 0,4 0 0,-4-4 0,-2-7 0,0-8 1,-3-7-1,-2-6 0,-7-15 0,0 0 0,0 0 1,-13-17-1,13 17 0,-22-24 0,22 24-1,-28-21 1,28 21 0,-26 0 0,26 0-1,-18 33 1,11-4 0,4 8 0,1 6 1,4 6-1,1 9 0,1 7 1,3 4 0,0 4-1,3 6 1,-1 6-1,1 0 0,3 3 1,-1-1-1,2-5 1,1-3-1,-1-6 0,7-7 0,-5-7 0,3-6 0,0-4 1,-1-6-2,-1-6 1,-1-3 0,3 1 0,-5-6 1,0-1-1,-1 0 1,-2 1-1,-2-1 0,3 3 0,-3 2 1,-4 2-1,0 6 0,-2-1 0,1 5 0,-1 2 0,1 1-1,-2 1 2,-1 1-1,1-1 0,5 1 0,0-2 0,0-1 0,3-2 0,1-3 0,-1-6 0,3-5 0,-1-5 0,-5-8 0,-7-18 0,0 0 0,0 0 0,5-19 0,-14-18 0,-3-13 0,-4-11 0,-3-13 0,-2-13 0,-5-3 0,-5-2-1,-2 2 1,-5 2-1,-1 7 1,3 6 0,-3 9-1,5 11 1,4 8-1,4 5 1,3 8 1,9 10-1,2 4 0,3 5 1,9 15-1,-8-28 0,8 28 1,0-24-1,0 24 1,1-17-1,-1 17 0,0 0 0,7-19 0,-7 19 0,0 0 0,9-18 0,-9 18 0,4-21 0,-4 21 0,0-31-1,-2 14 1,0-2 0,-1 2-1,-4-1 1,7 18-1,-11-24 1,11 24-1,0 0 1,-19-12-1,19 12 1,-16 19 0,13 0 0,-4 9 0,2 5 1,0 5-1,1 8 0,4 5 0,2 2 1,3 3-1,4 3 1,1 0 0,6 1-1,5 1 1,3 5-1,4 0 1,5 5-1,4-2 0,3 4 0,0 1 0,3-3 0,1-2 0,1-3 0,0-5 0,0-6 0,1-4 0,-1-6 0,2-7 0,-2-2 1,0-1-2,1-4 2,-3 2 0,-1 0-2,0 0 2,-6-2-1,1-2 1,-2-1-2,-1-2 3,-1-3-3,-1-6 1,4-5 0,-3-2 0,6-1 1,-3 2-1,6-3 0,1 3 0,3 2-1,-1 1 1,-1 4 0,2 1 0,1-2 0,4 0 0,-4-3 0,3-5 0,4-6 0,4-6 0,-1-4 0,2-3 1,2-3-1,-3 1 0,1 4 0,0 2 0,-1 8 0,-5 9-1,7 2 1,-5 8 0,4 5 0,2 2-1,-1 1 1,-1-4 0,-4-1 0,6-9 0,-3 3 0,4-11 0,-4 0 0,-2-9 0,-2 4 1,1-1-1,3-1-1,-3 6 1,-1-3 0,-2 6 0,1-1 0,-3 4 0,8-5 0,-3-1 0,-3-5 0,-3-6-1,-4-4 1,-3-6 0,0-8 0,-7-3 0,-6-1 0,-4-1 0,-4-5 0,-2 2 0,-5 0 0,-4-4 0,2 4 0,-1-4 0,-8-6 1,2-3-2,-1-4 1,-4-2-1,0-2 1,-4-2-1,-1-3 1,-2-1-1,-1 7 0,-3 2 2,-1 1-2,3 2 2,1 0-1,2 2 0,-1 5 0,0-1 0,4 0 0,1 0 0,2 0 0,-2 0 0,1 2 0,1 0 1,-2-2-1,2 2 0,0 2 0,0 1 0,0 4 0,2 1 1,-2-1-1,1 4-1,1-5 1,0 3 0,1-2 0,1-2 0,1 0 0,2-2 0,0 2 0,2-1 0,-2 3 0,3 1 0,-1 1 0,-2-1 0,2 1 0,-1 1 0,-1-1 0,-2 3 0,-1-2 0,-2 4 0,-2 1-1,0 4 1,-7 3-1,7 16 1,-21-20-1,5 13 1,-1 3 0,-1-1-1,1 2 1,-2-3 0,3 1 0,-1 2 0,17 3 1,-25-16-1,25 16 0,-17-14 0,17 14 0,0 0 0,0 0 0,-16-8 0,16 8 0,5 26 0,4-2 0,3 7 0,1 11 0,4 4 0,0 6 0,6 4 0,0-1 0,-6-6 0,2-6 0,-5-10 0,-2-5 1,-1-11-1,-11-17 0,24 19 1,-24-19-1,21-5 1,-21 5-1,24-17 0,-6 1 0,1-3 0,0-7 0,2-5 0,3-7 0,-1-7 0,-1-9 0,8 0 0,-7-8-1,3-4 2,-4-2-2,-4 1 1,-1 1 0,-3 2 0,4 7 1,-11 3-1,3 11 0,-1 6 0,-2 11 1,7 9-2,-14 17 1,31-5 0,-12 15-1,2 6 1,2 1-1,-3 2 1,3 0 0,-4-3 0,-19-16 0,23 12 0,-23-12 0,2-47 0,-11-1 0,-9-20 0,-8-17 0,-5-17 0,-6-12-1,-3-4 2,-5 2-2,3 12 2,1 9-2,8 17 2,3 17-2,7 16 2,4 17-1,19 28 0,-8-17-1,8 17 1,27 26 0,-1 0 0,6 5 0,6 11-1,7 4 1,4 13-1,3 5 1,-3 7-1,-2 6 1,-3 6-1,4 0 1,-3 7 0,-1-3 0,-7-8-1,-3-6 1,-4-11 0,-4-10 0,-3-10 0,-11-11 0,-3-12-1,-9-19 1,0 18 1,0-18-1,-27-9 0,3-3 0,-9-6 1,-7-2 0,-7-3-1,-9-5 0,-1 6 0,-6 3 0,-1 10 0,6 7 0,1 13 0,0 8-1,4 10 2,5 11-2,2 0 1,8 0 0,3-2 0,-1-5 0,3-9 0,1-8 1,4-11-1,4-5 1,-2-7-1,7-2 0,0 1 1,1 1-1,18 7 0,-24 8 0,14 13-1,8 9 1,0 3 0,2 6 0,0 1 0,5-2 0,-1-3 0,-3-11 0,-1-8 0,0-16 0,0 0 0,-26-17 0,26 17 0,-27-30 0,11 13 0,16 17 0,-18-5 0,18 27 0,11 20 0,3 15 0,14 12 0,1 11 0,8 7 1,-1-1-2,-3-15 2,-1-10-1,-6-14 0,-5-16 0,-13-14 0,-8-17 0,0 0 0,-33-29 0,0 1-1,-8-5 2,-19-5-2,-9-4 1,-10-1-1,-8-2 0,-3 5-1,-13 2 0,2 9-2,-17-4-1,12 15-2,-18-6-3,11 15-6,-12 2-12,-7-10-4,13 8 0,-10-17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19.992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3223 1046 68,'-26'8'29,"-16"-16"-2,12 11 1,-11-8-27,-10-2 1,-3 0 2,-7-7 0,4 4 0,-6-9 2,1 3-1,-8-8 0,7 3 0,-6-3 0,-3 3-1,-4-3-2,-3 1 0,-6-1 0,-2-2-1,-5 0 0,0 0-1,-4-5 1,2 2 0,-5-4 0,-2-2-1,-2-1 1,2 1 0,-1-3 0,2 0-1,-1-2 1,4 0-1,5 0 1,6 4-1,6-1-1,7 1 1,5 0-1,1 1 0,4 4-1,4 0 0,5 5-2,-9-4-2,14 16-3,-10-6-7,14 13-12,7 10-5,-2 2 1,20 14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0.897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2847 90 59,'-9'15'26,"-19"-20"0,28 5 0,-24 14-23,0-10 0,-6 1 1,-8-2 2,1 4-1,-6-7 1,1 5 1,-9-6-1,3 2 0,-10-9-1,6 3-1,-11-8 0,4 6 0,-9-8-1,2 3 1,-9-2-2,4 2 1,-4-2 0,0 5-1,0-1 0,-3 3 1,0 0-1,1 5 0,-3-1-1,5 3 1,-1 0-1,4 2-1,5-1 1,2-1 0,3 0-1,4 2 1,2 0 0,2-2-1,4 1 1,0 3-1,1 1 0,2 4 0,5 3 0,0 0 0,6 2-1,1 2 1,4-1-1,-2 1 0,3 3 0,0-4 0,3 4-1,-3-5-1,2 5-1,-5-8 0,7 6-2,-5-8 0,10 5-1,-12-14-1,13 8-4,-14-10-11,4-4-8,9 6 0,-8-14 1,29 14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1.803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1554 433 69,'-36'2'28,"13"19"-2,-15-23 1,6 11-28,1-2 1,-7 1 1,5 1 1,-4-4 0,8 0 1,-3-3 0,4 0 1,-3-4-1,3 4 1,-5-6-1,2 4-1,-6-3 0,3-1-1,-3 1 0,-1 1 0,1-3 0,-1 0-1,0-4 2,-1 2-1,3-3 0,1-1 0,-3-2 0,5-1-1,-4-2 1,6 1 0,-4-3-1,0-1 1,2-2-1,-2-1 0,0-1 0,-1 1 0,1-2 0,0-1-1,0 1 1,4 0-1,-2 1-2,0-3 0,5 9-4,-3-9-5,6 9-9,6 6-9,-9-10 0,28 21 1,-24-19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2.802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2399 104 35,'-37'-12'21,"18"22"0,-25-22 2,23 11-14,-13-1-5,-8-3 2,0 1 1,-7-3 1,2 2 0,-7-5 1,6 3-1,-10-5-1,3 6 0,-10-6-1,6 7-2,-11-4-1,4 8 0,-7-4 0,0 6-1,-3-2 1,-1 4-1,-1-5 0,-2 6 0,-2-6 1,2 2-1,-2 0 0,5 0-1,-1 0 1,3 5-1,0 4 0,11 3 0,3 4-1,5 4 1,6 3-1,5 5 1,3 1-1,7 6 1,5-1-1,1 3 0,3 1 1,0 0-1,5 4 2,2 1-1,1-2 0,4 1-1,2-4 1,5 0-1,0-1 2,2 1-3,2-7 1,-1 2-1,4-2 1,0 0 0,0 4 0,2-4-1,0 0 0,1 0-1,6 4-3,-6-9 0,15 9-5,-11-13-11,8-4-14,18 2 2,-3-15-1,19-3 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0" units="1/dev"/>
        </inkml:channelProperties>
      </inkml:inkSource>
      <inkml:timestamp xml:id="ts0" timeString="2012-10-13T18:28:23.738"/>
    </inkml:context>
    <inkml:brush xml:id="br0">
      <inkml:brushProperty name="width" value="0.10583" units="cm"/>
      <inkml:brushProperty name="height" value="0.21167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164-1 37,'-7'29'21,"-21"-22"0,26 24 1,-12-12-19,2 6 0,-5 2 2,3 6 1,-2 5 1,2 2-1,4 7 0,-1 0-1,3 5 1,2-4-1,5 4-1,-3-2 0,6 2 1,0-3 1,3 6-1,-3-3 0,6 9 0,-4 0-1,-1 6-1,-1 2-1,1 9-1,-1-1 0,2 1 0,-3 0 1,5 3 0,-5-5-1,10 2 1,-6-3-1,9 1-1,-7-3 1,5-2-2,-7-2 1,6-1-1,-3-1 0,-2-6-3,4 1 0,-10-13-4,12 10-7,-5-2-19,-2-23 1,16 6-1,-10-24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B41F1-0773-4F91-9240-A266266FFA97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6DAD6-468D-4BD5-BC67-6CEF685E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80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6DAD6-468D-4BD5-BC67-6CEF685EA9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84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B8AF90-86E2-4BD5-A1D9-2F44E7F278F2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08D13A4-2B9D-4BC8-AA7E-E12B09388F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audio" Target="../media/audio1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customXml" Target="../ink/ink5.xml"/><Relationship Id="rId18" Type="http://schemas.openxmlformats.org/officeDocument/2006/relationships/image" Target="../media/image9.emf"/><Relationship Id="rId26" Type="http://schemas.openxmlformats.org/officeDocument/2006/relationships/image" Target="../media/image13.emf"/><Relationship Id="rId39" Type="http://schemas.openxmlformats.org/officeDocument/2006/relationships/customXml" Target="../ink/ink18.xml"/><Relationship Id="rId21" Type="http://schemas.openxmlformats.org/officeDocument/2006/relationships/customXml" Target="../ink/ink9.xml"/><Relationship Id="rId34" Type="http://schemas.openxmlformats.org/officeDocument/2006/relationships/image" Target="../media/image17.emf"/><Relationship Id="rId42" Type="http://schemas.openxmlformats.org/officeDocument/2006/relationships/image" Target="../media/image21.emf"/><Relationship Id="rId47" Type="http://schemas.openxmlformats.org/officeDocument/2006/relationships/customXml" Target="../ink/ink22.xml"/><Relationship Id="rId50" Type="http://schemas.openxmlformats.org/officeDocument/2006/relationships/image" Target="../media/image25.emf"/><Relationship Id="rId55" Type="http://schemas.openxmlformats.org/officeDocument/2006/relationships/customXml" Target="../ink/ink26.xml"/><Relationship Id="rId63" Type="http://schemas.openxmlformats.org/officeDocument/2006/relationships/customXml" Target="../ink/ink30.xml"/><Relationship Id="rId68" Type="http://schemas.openxmlformats.org/officeDocument/2006/relationships/image" Target="../media/image34.emf"/><Relationship Id="rId76" Type="http://schemas.openxmlformats.org/officeDocument/2006/relationships/image" Target="../media/image4.gif"/><Relationship Id="rId7" Type="http://schemas.openxmlformats.org/officeDocument/2006/relationships/customXml" Target="../ink/ink2.xml"/><Relationship Id="rId71" Type="http://schemas.openxmlformats.org/officeDocument/2006/relationships/customXml" Target="../ink/ink34.xml"/><Relationship Id="rId2" Type="http://schemas.openxmlformats.org/officeDocument/2006/relationships/audio" Target="../media/media2.wav"/><Relationship Id="rId16" Type="http://schemas.openxmlformats.org/officeDocument/2006/relationships/image" Target="../media/image8.emf"/><Relationship Id="rId29" Type="http://schemas.openxmlformats.org/officeDocument/2006/relationships/customXml" Target="../ink/ink13.xml"/><Relationship Id="rId11" Type="http://schemas.openxmlformats.org/officeDocument/2006/relationships/customXml" Target="../ink/ink4.xml"/><Relationship Id="rId24" Type="http://schemas.openxmlformats.org/officeDocument/2006/relationships/image" Target="../media/image12.emf"/><Relationship Id="rId32" Type="http://schemas.openxmlformats.org/officeDocument/2006/relationships/image" Target="../media/image16.emf"/><Relationship Id="rId37" Type="http://schemas.openxmlformats.org/officeDocument/2006/relationships/customXml" Target="../ink/ink17.xml"/><Relationship Id="rId40" Type="http://schemas.openxmlformats.org/officeDocument/2006/relationships/image" Target="../media/image20.emf"/><Relationship Id="rId45" Type="http://schemas.openxmlformats.org/officeDocument/2006/relationships/customXml" Target="../ink/ink21.xml"/><Relationship Id="rId53" Type="http://schemas.openxmlformats.org/officeDocument/2006/relationships/customXml" Target="../ink/ink25.xml"/><Relationship Id="rId58" Type="http://schemas.openxmlformats.org/officeDocument/2006/relationships/image" Target="../media/image29.emf"/><Relationship Id="rId66" Type="http://schemas.openxmlformats.org/officeDocument/2006/relationships/image" Target="../media/image33.emf"/><Relationship Id="rId74" Type="http://schemas.openxmlformats.org/officeDocument/2006/relationships/image" Target="../media/image37.emf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23" Type="http://schemas.openxmlformats.org/officeDocument/2006/relationships/customXml" Target="../ink/ink10.xml"/><Relationship Id="rId28" Type="http://schemas.openxmlformats.org/officeDocument/2006/relationships/image" Target="../media/image14.emf"/><Relationship Id="rId36" Type="http://schemas.openxmlformats.org/officeDocument/2006/relationships/image" Target="../media/image18.emf"/><Relationship Id="rId49" Type="http://schemas.openxmlformats.org/officeDocument/2006/relationships/customXml" Target="../ink/ink23.xml"/><Relationship Id="rId57" Type="http://schemas.openxmlformats.org/officeDocument/2006/relationships/customXml" Target="../ink/ink27.xml"/><Relationship Id="rId61" Type="http://schemas.openxmlformats.org/officeDocument/2006/relationships/customXml" Target="../ink/ink29.xml"/><Relationship Id="rId10" Type="http://schemas.openxmlformats.org/officeDocument/2006/relationships/image" Target="../media/image5.emf"/><Relationship Id="rId19" Type="http://schemas.openxmlformats.org/officeDocument/2006/relationships/customXml" Target="../ink/ink8.xml"/><Relationship Id="rId31" Type="http://schemas.openxmlformats.org/officeDocument/2006/relationships/customXml" Target="../ink/ink14.xml"/><Relationship Id="rId44" Type="http://schemas.openxmlformats.org/officeDocument/2006/relationships/image" Target="../media/image22.emf"/><Relationship Id="rId52" Type="http://schemas.openxmlformats.org/officeDocument/2006/relationships/image" Target="../media/image26.emf"/><Relationship Id="rId60" Type="http://schemas.openxmlformats.org/officeDocument/2006/relationships/image" Target="../media/image30.emf"/><Relationship Id="rId65" Type="http://schemas.openxmlformats.org/officeDocument/2006/relationships/customXml" Target="../ink/ink31.xml"/><Relationship Id="rId73" Type="http://schemas.openxmlformats.org/officeDocument/2006/relationships/customXml" Target="../ink/ink35.xml"/><Relationship Id="rId4" Type="http://schemas.openxmlformats.org/officeDocument/2006/relationships/audio" Target="../media/audio1.wav"/><Relationship Id="rId9" Type="http://schemas.openxmlformats.org/officeDocument/2006/relationships/customXml" Target="../ink/ink3.xml"/><Relationship Id="rId14" Type="http://schemas.openxmlformats.org/officeDocument/2006/relationships/image" Target="../media/image7.emf"/><Relationship Id="rId22" Type="http://schemas.openxmlformats.org/officeDocument/2006/relationships/image" Target="../media/image11.emf"/><Relationship Id="rId27" Type="http://schemas.openxmlformats.org/officeDocument/2006/relationships/customXml" Target="../ink/ink12.xml"/><Relationship Id="rId30" Type="http://schemas.openxmlformats.org/officeDocument/2006/relationships/image" Target="../media/image15.emf"/><Relationship Id="rId35" Type="http://schemas.openxmlformats.org/officeDocument/2006/relationships/customXml" Target="../ink/ink16.xml"/><Relationship Id="rId43" Type="http://schemas.openxmlformats.org/officeDocument/2006/relationships/customXml" Target="../ink/ink20.xml"/><Relationship Id="rId48" Type="http://schemas.openxmlformats.org/officeDocument/2006/relationships/image" Target="../media/image24.emf"/><Relationship Id="rId56" Type="http://schemas.openxmlformats.org/officeDocument/2006/relationships/image" Target="../media/image28.emf"/><Relationship Id="rId64" Type="http://schemas.openxmlformats.org/officeDocument/2006/relationships/image" Target="../media/image32.emf"/><Relationship Id="rId69" Type="http://schemas.openxmlformats.org/officeDocument/2006/relationships/customXml" Target="../ink/ink33.xml"/><Relationship Id="rId77" Type="http://schemas.openxmlformats.org/officeDocument/2006/relationships/audio" Target="../media/audio1.wav"/><Relationship Id="rId8" Type="http://schemas.openxmlformats.org/officeDocument/2006/relationships/image" Target="../media/image4.emf"/><Relationship Id="rId51" Type="http://schemas.openxmlformats.org/officeDocument/2006/relationships/customXml" Target="../ink/ink24.xml"/><Relationship Id="rId72" Type="http://schemas.openxmlformats.org/officeDocument/2006/relationships/image" Target="../media/image36.emf"/><Relationship Id="rId3" Type="http://schemas.openxmlformats.org/officeDocument/2006/relationships/slideLayout" Target="../slideLayouts/slideLayout2.xml"/><Relationship Id="rId12" Type="http://schemas.openxmlformats.org/officeDocument/2006/relationships/image" Target="../media/image6.emf"/><Relationship Id="rId17" Type="http://schemas.openxmlformats.org/officeDocument/2006/relationships/customXml" Target="../ink/ink7.xml"/><Relationship Id="rId25" Type="http://schemas.openxmlformats.org/officeDocument/2006/relationships/customXml" Target="../ink/ink11.xml"/><Relationship Id="rId33" Type="http://schemas.openxmlformats.org/officeDocument/2006/relationships/customXml" Target="../ink/ink15.xml"/><Relationship Id="rId38" Type="http://schemas.openxmlformats.org/officeDocument/2006/relationships/image" Target="../media/image19.emf"/><Relationship Id="rId46" Type="http://schemas.openxmlformats.org/officeDocument/2006/relationships/image" Target="../media/image23.emf"/><Relationship Id="rId59" Type="http://schemas.openxmlformats.org/officeDocument/2006/relationships/customXml" Target="../ink/ink28.xml"/><Relationship Id="rId67" Type="http://schemas.openxmlformats.org/officeDocument/2006/relationships/customXml" Target="../ink/ink32.xml"/><Relationship Id="rId20" Type="http://schemas.openxmlformats.org/officeDocument/2006/relationships/image" Target="../media/image10.emf"/><Relationship Id="rId41" Type="http://schemas.openxmlformats.org/officeDocument/2006/relationships/customXml" Target="../ink/ink19.xml"/><Relationship Id="rId54" Type="http://schemas.openxmlformats.org/officeDocument/2006/relationships/image" Target="../media/image27.emf"/><Relationship Id="rId62" Type="http://schemas.openxmlformats.org/officeDocument/2006/relationships/image" Target="../media/image31.emf"/><Relationship Id="rId70" Type="http://schemas.openxmlformats.org/officeDocument/2006/relationships/image" Target="../media/image35.emf"/><Relationship Id="rId75" Type="http://schemas.openxmlformats.org/officeDocument/2006/relationships/image" Target="../media/image3.png"/><Relationship Id="rId1" Type="http://schemas.microsoft.com/office/2007/relationships/media" Target="../media/media2.wav"/><Relationship Id="rId6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slideLayout" Target="../slideLayouts/slideLayout6.xml"/><Relationship Id="rId21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audio" Target="../media/media3.wav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microsoft.com/office/2007/relationships/media" Target="../media/media3.wav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audio" Target="../media/audio1.wav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audio" Target="../media/audio1.wav"/><Relationship Id="rId7" Type="http://schemas.openxmlformats.org/officeDocument/2006/relationships/image" Target="../media/image27.gif"/><Relationship Id="rId12" Type="http://schemas.openxmlformats.org/officeDocument/2006/relationships/image" Target="../media/image3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wmf"/><Relationship Id="rId11" Type="http://schemas.openxmlformats.org/officeDocument/2006/relationships/image" Target="../media/image31.wmf"/><Relationship Id="rId5" Type="http://schemas.openxmlformats.org/officeDocument/2006/relationships/image" Target="../media/image25.jpeg"/><Relationship Id="rId15" Type="http://schemas.openxmlformats.org/officeDocument/2006/relationships/audio" Target="../media/audio1.wav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wav"/><Relationship Id="rId3" Type="http://schemas.openxmlformats.org/officeDocument/2006/relationships/image" Target="../media/image24.png"/><Relationship Id="rId7" Type="http://schemas.openxmlformats.org/officeDocument/2006/relationships/image" Target="../media/image36.wmf"/><Relationship Id="rId12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11" Type="http://schemas.openxmlformats.org/officeDocument/2006/relationships/image" Target="../media/image38.jpeg"/><Relationship Id="rId5" Type="http://schemas.openxmlformats.org/officeDocument/2006/relationships/image" Target="../media/image35.gif"/><Relationship Id="rId10" Type="http://schemas.openxmlformats.org/officeDocument/2006/relationships/audio" Target="../media/audio5.wav"/><Relationship Id="rId4" Type="http://schemas.openxmlformats.org/officeDocument/2006/relationships/audio" Target="../media/audio2.wav"/><Relationship Id="rId9" Type="http://schemas.openxmlformats.org/officeDocument/2006/relationships/image" Target="../media/image3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4.gif"/><Relationship Id="rId7" Type="http://schemas.openxmlformats.org/officeDocument/2006/relationships/image" Target="../media/image4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gif"/><Relationship Id="rId11" Type="http://schemas.openxmlformats.org/officeDocument/2006/relationships/audio" Target="../media/audio1.wav"/><Relationship Id="rId5" Type="http://schemas.openxmlformats.org/officeDocument/2006/relationships/image" Target="../media/image40.gif"/><Relationship Id="rId10" Type="http://schemas.openxmlformats.org/officeDocument/2006/relationships/image" Target="../media/image44.wmf"/><Relationship Id="rId4" Type="http://schemas.openxmlformats.org/officeDocument/2006/relationships/image" Target="../media/image39.gif"/><Relationship Id="rId9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pop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customXml" Target="../ink/ink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514600"/>
            <a:ext cx="6172200" cy="1981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Making “It” Happen!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648200"/>
            <a:ext cx="6172200" cy="1371600"/>
          </a:xfrm>
        </p:spPr>
        <p:txBody>
          <a:bodyPr/>
          <a:lstStyle/>
          <a:p>
            <a:pPr algn="ctr"/>
            <a:r>
              <a:rPr lang="en-US" dirty="0" smtClean="0"/>
              <a:t>ENERGY makes things happen.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Mrs. Oakes</a:t>
            </a:r>
            <a:endParaRPr lang="en-US" dirty="0"/>
          </a:p>
        </p:txBody>
      </p:sp>
      <p:pic>
        <p:nvPicPr>
          <p:cNvPr id="1026" name="Picture 2" descr="C:\Users\112539\AppData\Local\Microsoft\Windows\Temporary Internet Files\Content.IE5\ESOLBQ9X\MC900437340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83893"/>
            <a:ext cx="2365248" cy="236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Making It Happ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90600" y="370926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32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4" name="voltage.wav"/>
          </p:stSnd>
        </p:sndAc>
      </p:transition>
    </mc:Choice>
    <mc:Fallback xmlns="">
      <p:transition spd="slow">
        <p:fade/>
        <p:sndAc>
          <p:stSnd>
            <p:snd r:embed="rId7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729210"/>
              </p:ext>
            </p:extLst>
          </p:nvPr>
        </p:nvGraphicFramePr>
        <p:xfrm>
          <a:off x="609600" y="2197716"/>
          <a:ext cx="7467601" cy="273656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216288"/>
                <a:gridCol w="1663053"/>
                <a:gridCol w="1529420"/>
                <a:gridCol w="1529420"/>
                <a:gridCol w="1529420"/>
              </a:tblGrid>
              <a:tr h="380515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</a:rPr>
                        <a:t>Energy Rubric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2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 / AD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 / PR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 / BA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 / BB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</a:tr>
              <a:tr h="9082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Science  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 creatively included all 7 science requirements.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 creatively included most, (at least 5), of the 7 science requirements.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 creatively included some, (at least 3), of the science requirements.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 creatively included 1 or 2 of the science requirements.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</a:tr>
              <a:tr h="1902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 / AD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 / PR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 / BA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 / BB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</a:tr>
              <a:tr h="934299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Writing                               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My text is written with complete sentences &amp; paragraphs, that builds my audiences’ understanding of the science concepts.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My text is written with complete sentences &amp; captions that build my audiences’ understanding of the science concepts.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My text is written with captions, that build my audiences’ understanding of the science concepts.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 have added text to my project, to help share my science ideas.  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</a:tr>
            </a:tbl>
          </a:graphicData>
        </a:graphic>
      </p:graphicFrame>
      <p:pic>
        <p:nvPicPr>
          <p:cNvPr id="2059" name="Picture 11" descr="MC900391206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37" y="3048000"/>
            <a:ext cx="57150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MC900441732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74" y="41910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Rubric</a:t>
            </a:r>
            <a:br>
              <a:rPr lang="en-US" dirty="0" smtClean="0"/>
            </a:br>
            <a:r>
              <a:rPr lang="en-US" sz="2400" dirty="0" smtClean="0"/>
              <a:t>science &amp; Writing</a:t>
            </a:r>
            <a:endParaRPr lang="en-US" dirty="0"/>
          </a:p>
        </p:txBody>
      </p:sp>
      <p:pic>
        <p:nvPicPr>
          <p:cNvPr id="6" name="Picture 11" descr="MC900391206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81000"/>
            <a:ext cx="57150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MC900441732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2392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13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300" dirty="0" smtClean="0"/>
              <a:t>Energy Rubric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Technology</a:t>
            </a:r>
            <a:endParaRPr lang="en-US" sz="2700" dirty="0"/>
          </a:p>
        </p:txBody>
      </p:sp>
      <p:pic>
        <p:nvPicPr>
          <p:cNvPr id="2050" name="Picture 2" descr="j02381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77000" y="228600"/>
            <a:ext cx="1111250" cy="113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838298"/>
              </p:ext>
            </p:extLst>
          </p:nvPr>
        </p:nvGraphicFramePr>
        <p:xfrm>
          <a:off x="457200" y="1658795"/>
          <a:ext cx="7467600" cy="48950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1902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</a:tr>
              <a:tr h="951287">
                <a:tc rowSpan="4"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Technology</a:t>
                      </a:r>
                      <a:endParaRPr lang="en-US" sz="1100"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All text, pictures, drawings, &amp; recordings must be related to your topic.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used the keyboard to add key sentences to my entire project.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used the keyboard to add key words to most parts my project.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 some help, I used the keyboard to add key words to my project.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used the keyboard to write words, but I needed a lot of help to do it.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</a:tr>
              <a:tr h="9512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 added </a:t>
                      </a:r>
                      <a:r>
                        <a:rPr lang="en-US" sz="1200" dirty="0" smtClean="0">
                          <a:effectLst/>
                        </a:rPr>
                        <a:t>pictures /clipart </a:t>
                      </a:r>
                      <a:r>
                        <a:rPr lang="en-US" sz="1200" dirty="0">
                          <a:effectLst/>
                        </a:rPr>
                        <a:t>to show my thinking, throughout my project.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 added some </a:t>
                      </a:r>
                      <a:r>
                        <a:rPr lang="en-US" sz="1200" dirty="0" smtClean="0">
                          <a:effectLst/>
                        </a:rPr>
                        <a:t>pictures/clipart </a:t>
                      </a:r>
                      <a:r>
                        <a:rPr lang="en-US" sz="1200" dirty="0">
                          <a:effectLst/>
                        </a:rPr>
                        <a:t>to show my thinking.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 some help, I added a few pictures/clipart to show my thinking.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needed a lot of help to do it, but I added a picture to my project.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</a:tr>
              <a:tr h="15220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easily used the computer’s drawing and painting tools to make a picture to demonstrate, or enhance my thinking.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used the computer to make a picture that helps me enhance my thinking.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 some help, I used the computer to make a picture to add into my project.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needed a lot of help to make a pictures/clipart to add into my project. 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</a:tr>
              <a:tr h="11415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 recorded, saved, and added my voice to my project to demonstrate my learning.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With a little help, I recorded, saved, and added my voice to my project to demonstrate my learning..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With some help, I recorded, saved, and added my voice to my project to demonstrate my learning..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 recorded, saved, and added my voice to my project.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154" marR="61154" marT="0" marB="0"/>
                </a:tc>
              </a:tr>
            </a:tbl>
          </a:graphicData>
        </a:graphic>
      </p:graphicFrame>
      <p:pic>
        <p:nvPicPr>
          <p:cNvPr id="2051" name="Picture 3" descr="j02381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9600" y="3810000"/>
            <a:ext cx="1111250" cy="113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08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962670" y="117857"/>
              <a:ext cx="2091960" cy="2233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37110" y="54497"/>
                <a:ext cx="2149200" cy="235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340310" y="1260497"/>
              <a:ext cx="1323360" cy="922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11870" y="1201457"/>
                <a:ext cx="1364760" cy="103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6514910" y="504857"/>
              <a:ext cx="1229040" cy="158364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486470" y="453737"/>
                <a:ext cx="1278360" cy="166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6208910" y="251777"/>
              <a:ext cx="1752840" cy="19566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180110" y="196337"/>
                <a:ext cx="1809720" cy="207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4855310" y="370217"/>
              <a:ext cx="1160640" cy="3783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845590" y="324857"/>
                <a:ext cx="1182600" cy="46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0" name="Ink 9"/>
              <p14:cNvContentPartPr/>
              <p14:nvPr/>
            </p14:nvContentPartPr>
            <p14:xfrm>
              <a:off x="4976270" y="1455257"/>
              <a:ext cx="1025640" cy="910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964390" y="1394057"/>
                <a:ext cx="1048680" cy="20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1" name="Ink 10"/>
              <p14:cNvContentPartPr/>
              <p14:nvPr/>
            </p14:nvContentPartPr>
            <p14:xfrm>
              <a:off x="5382710" y="946217"/>
              <a:ext cx="559800" cy="1803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375150" y="922817"/>
                <a:ext cx="579960" cy="25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2" name="Ink 11"/>
              <p14:cNvContentPartPr/>
              <p14:nvPr/>
            </p14:nvContentPartPr>
            <p14:xfrm>
              <a:off x="5333750" y="1838657"/>
              <a:ext cx="864000" cy="38196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303870" y="1782497"/>
                <a:ext cx="902520" cy="47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3" name="Ink 12"/>
              <p14:cNvContentPartPr/>
              <p14:nvPr/>
            </p14:nvContentPartPr>
            <p14:xfrm>
              <a:off x="6304310" y="2115497"/>
              <a:ext cx="69120" cy="8762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281630" y="2097497"/>
                <a:ext cx="100800" cy="91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4" name="Ink 13"/>
              <p14:cNvContentPartPr/>
              <p14:nvPr/>
            </p14:nvContentPartPr>
            <p14:xfrm>
              <a:off x="6911630" y="2398457"/>
              <a:ext cx="60480" cy="64296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883190" y="2360657"/>
                <a:ext cx="101520" cy="69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5" name="Ink 14"/>
              <p14:cNvContentPartPr/>
              <p14:nvPr/>
            </p14:nvContentPartPr>
            <p14:xfrm>
              <a:off x="7516070" y="2334737"/>
              <a:ext cx="521640" cy="55440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495550" y="2315297"/>
                <a:ext cx="550080" cy="59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6" name="Ink 15"/>
              <p14:cNvContentPartPr/>
              <p14:nvPr/>
            </p14:nvContentPartPr>
            <p14:xfrm>
              <a:off x="8004590" y="1896257"/>
              <a:ext cx="572400" cy="4608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988030" y="1860257"/>
                <a:ext cx="596880" cy="52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7" name="Ink 16"/>
              <p14:cNvContentPartPr/>
              <p14:nvPr/>
            </p14:nvContentPartPr>
            <p14:xfrm>
              <a:off x="8102870" y="1153217"/>
              <a:ext cx="660960" cy="651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8093510" y="1107137"/>
                <a:ext cx="677520" cy="1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8" name="Ink 17"/>
              <p14:cNvContentPartPr/>
              <p14:nvPr/>
            </p14:nvContentPartPr>
            <p14:xfrm>
              <a:off x="7967870" y="557057"/>
              <a:ext cx="748440" cy="14256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959950" y="521777"/>
                <a:ext cx="770400" cy="22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9" name="Ink 18"/>
              <p14:cNvContentPartPr/>
              <p14:nvPr/>
            </p14:nvContentPartPr>
            <p14:xfrm>
              <a:off x="7502750" y="247457"/>
              <a:ext cx="426240" cy="26496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490870" y="225497"/>
                <a:ext cx="462960" cy="31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0" name="Ink 19"/>
              <p14:cNvContentPartPr/>
              <p14:nvPr/>
            </p14:nvContentPartPr>
            <p14:xfrm>
              <a:off x="6356870" y="-2743"/>
              <a:ext cx="474840" cy="4849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349310" y="-23983"/>
                <a:ext cx="495000" cy="53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1" name="Ink 20"/>
              <p14:cNvContentPartPr/>
              <p14:nvPr/>
            </p14:nvContentPartPr>
            <p14:xfrm>
              <a:off x="6180830" y="186617"/>
              <a:ext cx="219960" cy="2304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173270" y="170417"/>
                <a:ext cx="241560" cy="27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2" name="Ink 21"/>
              <p14:cNvContentPartPr/>
              <p14:nvPr/>
            </p14:nvContentPartPr>
            <p14:xfrm>
              <a:off x="4780070" y="2100377"/>
              <a:ext cx="1432440" cy="11736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769990" y="2073377"/>
                <a:ext cx="1455120" cy="124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3" name="Ink 22"/>
              <p14:cNvContentPartPr/>
              <p14:nvPr/>
            </p14:nvContentPartPr>
            <p14:xfrm>
              <a:off x="4143590" y="1602497"/>
              <a:ext cx="1493280" cy="27396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135310" y="1589897"/>
                <a:ext cx="1507680" cy="33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4" name="Ink 23"/>
              <p14:cNvContentPartPr/>
              <p14:nvPr/>
            </p14:nvContentPartPr>
            <p14:xfrm>
              <a:off x="4159790" y="924257"/>
              <a:ext cx="1551600" cy="20376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147910" y="869537"/>
                <a:ext cx="1573560" cy="29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5" name="Ink 24"/>
              <p14:cNvContentPartPr/>
              <p14:nvPr/>
            </p14:nvContentPartPr>
            <p14:xfrm>
              <a:off x="6029990" y="2478017"/>
              <a:ext cx="527040" cy="128808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018830" y="2453537"/>
                <a:ext cx="552960" cy="132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6" name="Ink 25"/>
              <p14:cNvContentPartPr/>
              <p14:nvPr/>
            </p14:nvContentPartPr>
            <p14:xfrm>
              <a:off x="7349750" y="2616617"/>
              <a:ext cx="602280" cy="135180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7327790" y="2595017"/>
                <a:ext cx="631440" cy="138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7" name="Ink 26"/>
              <p14:cNvContentPartPr/>
              <p14:nvPr/>
            </p14:nvContentPartPr>
            <p14:xfrm>
              <a:off x="7921790" y="1889417"/>
              <a:ext cx="1090080" cy="125676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7911350" y="1875377"/>
                <a:ext cx="1107360" cy="128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30" name="Ink 29"/>
              <p14:cNvContentPartPr/>
              <p14:nvPr/>
            </p14:nvContentPartPr>
            <p14:xfrm>
              <a:off x="2078990" y="2789057"/>
              <a:ext cx="406080" cy="10911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2065310" y="2772857"/>
                <a:ext cx="435600" cy="112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32" name="Ink 31"/>
              <p14:cNvContentPartPr/>
              <p14:nvPr/>
            </p14:nvContentPartPr>
            <p14:xfrm>
              <a:off x="1501190" y="3852497"/>
              <a:ext cx="746640" cy="2512800"/>
            </p14:xfrm>
          </p:contentPart>
        </mc:Choice>
        <mc:Fallback xmlns="">
          <p:pic>
            <p:nvPicPr>
              <p:cNvPr id="32" name="Ink 31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1492550" y="3849257"/>
                <a:ext cx="759600" cy="253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33" name="Ink 32"/>
              <p14:cNvContentPartPr/>
              <p14:nvPr/>
            </p14:nvContentPartPr>
            <p14:xfrm>
              <a:off x="2091230" y="5648177"/>
              <a:ext cx="535680" cy="581040"/>
            </p14:xfrm>
          </p:contentPart>
        </mc:Choice>
        <mc:Fallback xmlns="">
          <p:pic>
            <p:nvPicPr>
              <p:cNvPr id="33" name="Ink 32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2077550" y="5641697"/>
                <a:ext cx="554040" cy="59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35" name="Ink 34"/>
              <p14:cNvContentPartPr/>
              <p14:nvPr/>
            </p14:nvContentPartPr>
            <p14:xfrm>
              <a:off x="897470" y="3579977"/>
              <a:ext cx="1203840" cy="1104120"/>
            </p14:xfrm>
          </p:contentPart>
        </mc:Choice>
        <mc:Fallback xmlns="">
          <p:pic>
            <p:nvPicPr>
              <p:cNvPr id="35" name="Ink 34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883790" y="3567017"/>
                <a:ext cx="1223640" cy="112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7" name="Ink 36"/>
              <p14:cNvContentPartPr/>
              <p14:nvPr/>
            </p14:nvContentPartPr>
            <p14:xfrm>
              <a:off x="1247030" y="4345337"/>
              <a:ext cx="795960" cy="320400"/>
            </p14:xfrm>
          </p:contentPart>
        </mc:Choice>
        <mc:Fallback xmlns="">
          <p:pic>
            <p:nvPicPr>
              <p:cNvPr id="37" name="Ink 36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1233710" y="4331657"/>
                <a:ext cx="817920" cy="34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42" name="Ink 41"/>
              <p14:cNvContentPartPr/>
              <p14:nvPr/>
            </p14:nvContentPartPr>
            <p14:xfrm>
              <a:off x="2800790" y="3666737"/>
              <a:ext cx="632880" cy="1049400"/>
            </p14:xfrm>
          </p:contentPart>
        </mc:Choice>
        <mc:Fallback xmlns="">
          <p:pic>
            <p:nvPicPr>
              <p:cNvPr id="42" name="Ink 41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2796830" y="3649457"/>
                <a:ext cx="654120" cy="10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43" name="Ink 42"/>
              <p14:cNvContentPartPr/>
              <p14:nvPr/>
            </p14:nvContentPartPr>
            <p14:xfrm>
              <a:off x="2265830" y="3925577"/>
              <a:ext cx="942840" cy="830880"/>
            </p14:xfrm>
          </p:contentPart>
        </mc:Choice>
        <mc:Fallback xmlns="">
          <p:pic>
            <p:nvPicPr>
              <p:cNvPr id="43" name="Ink 42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2258630" y="3909017"/>
                <a:ext cx="967680" cy="86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44" name="Ink 43"/>
              <p14:cNvContentPartPr/>
              <p14:nvPr/>
            </p14:nvContentPartPr>
            <p14:xfrm>
              <a:off x="2247110" y="4627937"/>
              <a:ext cx="645120" cy="121320"/>
            </p14:xfrm>
          </p:contentPart>
        </mc:Choice>
        <mc:Fallback xmlns="">
          <p:pic>
            <p:nvPicPr>
              <p:cNvPr id="44" name="Ink 43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2234510" y="4611017"/>
                <a:ext cx="662760" cy="141480"/>
              </a:xfrm>
              <a:prstGeom prst="rect">
                <a:avLst/>
              </a:prstGeom>
            </p:spPr>
          </p:pic>
        </mc:Fallback>
      </mc:AlternateContent>
      <p:sp>
        <p:nvSpPr>
          <p:cNvPr id="45" name="TextBox 44"/>
          <p:cNvSpPr txBox="1"/>
          <p:nvPr/>
        </p:nvSpPr>
        <p:spPr>
          <a:xfrm>
            <a:off x="3761597" y="3347207"/>
            <a:ext cx="4198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Most of the energy used by organisms, including humans, comes from the Sun in the form of light.</a:t>
            </a:r>
            <a:endParaRPr lang="en-US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49" name="Ink 48"/>
              <p14:cNvContentPartPr/>
              <p14:nvPr/>
            </p14:nvContentPartPr>
            <p14:xfrm>
              <a:off x="5781230" y="5511017"/>
              <a:ext cx="1579320" cy="1189080"/>
            </p14:xfrm>
          </p:contentPart>
        </mc:Choice>
        <mc:Fallback xmlns="">
          <p:pic>
            <p:nvPicPr>
              <p:cNvPr id="49" name="Ink 48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5770070" y="5497697"/>
                <a:ext cx="1604160" cy="121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62" name="Ink 61"/>
              <p14:cNvContentPartPr/>
              <p14:nvPr/>
            </p14:nvContentPartPr>
            <p14:xfrm>
              <a:off x="4186430" y="5430377"/>
              <a:ext cx="377640" cy="898920"/>
            </p14:xfrm>
          </p:contentPart>
        </mc:Choice>
        <mc:Fallback xmlns="">
          <p:pic>
            <p:nvPicPr>
              <p:cNvPr id="62" name="Ink 61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173110" y="5415617"/>
                <a:ext cx="399240" cy="92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68" name="Ink 67"/>
              <p14:cNvContentPartPr/>
              <p14:nvPr/>
            </p14:nvContentPartPr>
            <p14:xfrm>
              <a:off x="7042310" y="5622257"/>
              <a:ext cx="686520" cy="550800"/>
            </p14:xfrm>
          </p:contentPart>
        </mc:Choice>
        <mc:Fallback xmlns="">
          <p:pic>
            <p:nvPicPr>
              <p:cNvPr id="68" name="Ink 67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7037630" y="5606057"/>
                <a:ext cx="707040" cy="57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74" name="Ink 73"/>
              <p14:cNvContentPartPr/>
              <p14:nvPr/>
            </p14:nvContentPartPr>
            <p14:xfrm>
              <a:off x="1301390" y="866297"/>
              <a:ext cx="1323000" cy="547200"/>
            </p14:xfrm>
          </p:contentPart>
        </mc:Choice>
        <mc:Fallback xmlns="">
          <p:pic>
            <p:nvPicPr>
              <p:cNvPr id="74" name="Ink 73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1285910" y="849737"/>
                <a:ext cx="1355040" cy="5806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Energy Use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5"/>
          <a:stretch>
            <a:fillRect/>
          </a:stretch>
        </p:blipFill>
        <p:spPr>
          <a:xfrm>
            <a:off x="3429274" y="2126657"/>
            <a:ext cx="609600" cy="609600"/>
          </a:xfrm>
          <a:prstGeom prst="rect">
            <a:avLst/>
          </a:prstGeom>
        </p:spPr>
      </p:pic>
      <p:pic>
        <p:nvPicPr>
          <p:cNvPr id="39" name="Picture 6" descr="C:\Users\112539\AppData\Local\Microsoft\Windows\Temporary Internet Files\Content.IE5\VV3IRPYH\MM900046652[1].gif"/>
          <p:cNvPicPr>
            <a:picLocks noChangeAspect="1" noChangeArrowheads="1" noCrop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510" y="258970"/>
            <a:ext cx="2081695" cy="209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33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4" name="voltage.wav"/>
          </p:stSnd>
        </p:sndAc>
      </p:transition>
    </mc:Choice>
    <mc:Fallback xmlns="">
      <p:transition spd="slow">
        <p:fade/>
        <p:sndAc>
          <p:stSnd>
            <p:snd r:embed="rId77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715962"/>
          </a:xfrm>
        </p:spPr>
        <p:txBody>
          <a:bodyPr/>
          <a:lstStyle/>
          <a:p>
            <a:r>
              <a:rPr lang="en-US" dirty="0" smtClean="0"/>
              <a:t>“Forms of Energy” with Annie &amp; Moby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68" y="1176396"/>
            <a:ext cx="1260661" cy="134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889" y="2662482"/>
            <a:ext cx="1625634" cy="153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051512"/>
            <a:ext cx="1447800" cy="134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325" y="2047147"/>
            <a:ext cx="1416974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733" y="3735725"/>
            <a:ext cx="1296951" cy="166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725" y="1723131"/>
            <a:ext cx="1428750" cy="159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579" y="3321970"/>
            <a:ext cx="1647825" cy="130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5463296"/>
            <a:ext cx="18288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178386"/>
            <a:ext cx="167640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7" y="2750468"/>
            <a:ext cx="1480178" cy="168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7" y="4069848"/>
            <a:ext cx="1496677" cy="35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10" y="6054514"/>
            <a:ext cx="1752547" cy="68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6071" y="4609645"/>
            <a:ext cx="1111839" cy="128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884" y="2616537"/>
            <a:ext cx="124777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9719" y="5889086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15935" y="5397837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hermal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04842" y="6216132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Hydro</a:t>
            </a:r>
            <a:endParaRPr lang="en-US" dirty="0"/>
          </a:p>
        </p:txBody>
      </p:sp>
      <p:pic>
        <p:nvPicPr>
          <p:cNvPr id="9" name="Annie &amp; Moby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98493" y="0"/>
            <a:ext cx="609600" cy="6096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29" y="4170654"/>
            <a:ext cx="2078742" cy="1883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91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4" name="voltage.wav"/>
          </p:stSnd>
        </p:sndAc>
      </p:transition>
    </mc:Choice>
    <mc:Fallback xmlns="">
      <p:transition spd="slow">
        <p:fade/>
        <p:sndAc>
          <p:stSnd>
            <p:snd r:embed="rId21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1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Energy</a:t>
            </a:r>
            <a:endParaRPr lang="en-US" dirty="0"/>
          </a:p>
        </p:txBody>
      </p:sp>
      <p:pic>
        <p:nvPicPr>
          <p:cNvPr id="1029" name="Picture 5" descr="C:\Users\112539\AppData\Local\Microsoft\Windows\Temporary Internet Files\Content.IE5\OP9CTXLX\MP900442684[1].jpg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76" y="2050961"/>
            <a:ext cx="2566416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12539\AppData\Local\Microsoft\Windows\Temporary Internet Files\Content.IE5\AGLZ8FOG\MP90043877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319477"/>
            <a:ext cx="19812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112539\AppData\Local\Microsoft\Windows\Temporary Internet Files\Content.IE5\1C1U2KON\MP900438983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34715"/>
            <a:ext cx="2743200" cy="18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3962400"/>
            <a:ext cx="206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Electricity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00482" y="4419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2071353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90032" y="5698901"/>
            <a:ext cx="6253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Light, heat, and electricity are all forms of energy.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049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voltage.wav"/>
          </p:stSnd>
        </p:sndAc>
      </p:transition>
    </mc:Choice>
    <mc:Fallback xmlns="">
      <p:transition spd="slow">
        <p:fade/>
        <p:sndAc>
          <p:stSnd>
            <p:snd r:embed="rId6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“Stored” Energy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 descr="C:\Users\112539\AppData\Local\Microsoft\Windows\Temporary Internet Files\Content.IE5\AGLZ8FOG\MC900432643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12539\AppData\Local\Microsoft\Windows\Temporary Internet Files\Content.IE5\AGLZ8FOG\MC900432643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144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12539\AppData\Local\Microsoft\Windows\Temporary Internet Files\Content.IE5\1C1U2KON\MP90038669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656" y="2363115"/>
            <a:ext cx="240350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12539\AppData\Local\Microsoft\Windows\Temporary Internet Files\Content.IE5\31LRKIDK\MC90034891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534" y="1885721"/>
            <a:ext cx="462402" cy="72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12539\AppData\Local\Microsoft\Windows\Temporary Internet Files\Content.IE5\A9S4GDH6\MM910001083[1]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320" y="1294326"/>
            <a:ext cx="3602389" cy="190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112539\AppData\Local\Microsoft\Windows\Temporary Internet Files\Content.IE5\A9S4GDH6\MP900427640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349" y="5334000"/>
            <a:ext cx="1313645" cy="131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112539\AppData\Local\Microsoft\Windows\Temporary Internet Files\Content.IE5\Z4FM0ASV\MP900430476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37" y="5029200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12539\AppData\Local\Microsoft\Windows\Temporary Internet Files\Content.IE5\RFN13H69\MC900441737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80" y="1390650"/>
            <a:ext cx="948207" cy="94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112539\AppData\Local\Microsoft\Windows\Temporary Internet Files\Content.IE5\VV3IRPYH\MC900215895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879" y="3843950"/>
            <a:ext cx="1883121" cy="237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112539\AppData\Local\Microsoft\Windows\Temporary Internet Files\Content.IE5\OP9CTXLX\MC900413328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874" y="4384784"/>
            <a:ext cx="1593787" cy="96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112539\AppData\Local\Microsoft\Windows\Temporary Internet Files\Content.IE5\AGLZ8FOG\MP900443648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020" y="3429000"/>
            <a:ext cx="769947" cy="51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112539\AppData\Local\Microsoft\Windows\Temporary Internet Files\Content.IE5\1C1U2KON\MP900433159[1]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1" y="3201473"/>
            <a:ext cx="1906241" cy="126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81200" y="129432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asoline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0" y="1478992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Batteries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4562" y="4466854"/>
            <a:ext cx="149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72896" y="4108025"/>
            <a:ext cx="35702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can be stored and </a:t>
            </a:r>
          </a:p>
          <a:p>
            <a:r>
              <a:rPr lang="en-US" dirty="0"/>
              <a:t>u</a:t>
            </a:r>
            <a:r>
              <a:rPr lang="en-US" dirty="0" smtClean="0"/>
              <a:t>sed when it is needed.   </a:t>
            </a:r>
          </a:p>
          <a:p>
            <a:endParaRPr lang="en-US" dirty="0" smtClean="0"/>
          </a:p>
          <a:p>
            <a:r>
              <a:rPr lang="en-US" dirty="0" smtClean="0"/>
              <a:t>Stored energy is then converted</a:t>
            </a:r>
          </a:p>
          <a:p>
            <a:r>
              <a:rPr lang="en-US" dirty="0" smtClean="0"/>
              <a:t>into heat and motion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36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3" name="voltage.wav"/>
          </p:stSnd>
        </p:sndAc>
      </p:transition>
    </mc:Choice>
    <mc:Fallback xmlns="">
      <p:transition spd="slow">
        <p:fade/>
        <p:sndAc>
          <p:stSnd>
            <p:snd r:embed="rId15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Converting Stored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98" y="1676400"/>
            <a:ext cx="7696200" cy="4800600"/>
          </a:xfrm>
        </p:spPr>
        <p:txBody>
          <a:bodyPr>
            <a:normAutofit/>
          </a:bodyPr>
          <a:lstStyle/>
          <a:p>
            <a:endParaRPr lang="en-US" sz="1400" dirty="0"/>
          </a:p>
          <a:p>
            <a:r>
              <a:rPr lang="en-US" sz="1400" dirty="0" smtClean="0"/>
              <a:t>Batteries                       can make a flashlight                turn on.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Muscles            produce motion and heat in our bodies.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The food  we                   eat stores energy until our bodies use it.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Fuels burn               to produce light, heat, and power .            </a:t>
            </a:r>
          </a:p>
        </p:txBody>
      </p:sp>
      <p:pic>
        <p:nvPicPr>
          <p:cNvPr id="4" name="Picture 4" descr="C:\Users\112539\AppData\Local\Microsoft\Windows\Temporary Internet Files\Content.IE5\AGLZ8FOG\MC900432643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78" y="1687281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112539\AppData\Local\Microsoft\Windows\Temporary Internet Files\Content.IE5\AGLZ8FOG\MC900432643[1].png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288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112539\AppData\Local\Microsoft\Windows\Temporary Internet Files\Content.IE5\AGLZ8FOG\MM900283732[1].gif">
            <a:hlinkClick r:id="" action="ppaction://noaction">
              <a:snd r:embed="rId4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97912">
            <a:off x="4751493" y="1792355"/>
            <a:ext cx="511619" cy="47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12539\AppData\Local\Microsoft\Windows\Temporary Internet Files\Content.IE5\A9S4GDH6\MC900391004[1].wmf">
            <a:hlinkClick r:id="" action="ppaction://noaction">
              <a:snd r:embed="rId6" name="hammer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559" y="2744077"/>
            <a:ext cx="357530" cy="45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12539\AppData\Local\Microsoft\Windows\Temporary Internet Files\Content.IE5\Z4FM0ASV\MC900440524[1].wmf">
            <a:hlinkClick r:id="" action="ppaction://noaction">
              <a:snd r:embed="rId8" name="suction.wav"/>
            </a:hlinkClick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781" y="3508429"/>
            <a:ext cx="674622" cy="61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12539\AppData\Local\Microsoft\Windows\Temporary Internet Files\Content.IE5\Z4FM0ASV\MP900305872[1].jpg">
            <a:hlinkClick r:id="" action="ppaction://noaction">
              <a:snd r:embed="rId10" name="bomb.wav"/>
            </a:hlinkClick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981200" y="4419600"/>
            <a:ext cx="488864" cy="68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98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voltage.wav"/>
          </p:stSnd>
        </p:sndAc>
      </p:transition>
    </mc:Choice>
    <mc:Fallback xmlns="">
      <p:transition spd="slow">
        <p:fade/>
        <p:sndAc>
          <p:stSnd>
            <p:snd r:embed="rId1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/>
          <a:lstStyle/>
          <a:p>
            <a:r>
              <a:rPr lang="en-US" dirty="0" smtClean="0"/>
              <a:t>Transporting </a:t>
            </a:r>
            <a:r>
              <a:rPr lang="en-US" dirty="0" smtClean="0">
                <a:hlinkClick r:id="" action="ppaction://noaction">
                  <a:snd r:embed="rId2" name="voltage.wav"/>
                </a:hlinkClick>
              </a:rPr>
              <a:t>Energy-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Energy On the Move</a:t>
            </a:r>
            <a:endParaRPr lang="en-US" dirty="0"/>
          </a:p>
        </p:txBody>
      </p:sp>
      <p:pic>
        <p:nvPicPr>
          <p:cNvPr id="3078" name="Picture 6" descr="C:\Users\112539\AppData\Local\Microsoft\Windows\Temporary Internet Files\Content.IE5\VV3IRPYH\MM900046652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135" y="1219200"/>
            <a:ext cx="120967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12539\AppData\Local\Microsoft\Windows\Temporary Internet Files\Content.IE5\AGLZ8FOG\MM900395770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80800"/>
            <a:ext cx="1143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112539\AppData\Local\Microsoft\Windows\Temporary Internet Files\Content.IE5\1C1U2KON\MM900336362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0" y="3109375"/>
            <a:ext cx="8286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112539\AppData\Local\Microsoft\Windows\Temporary Internet Files\Content.IE5\31LRKIDK\MM900395743[1]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953000"/>
            <a:ext cx="913972" cy="112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112539\AppData\Local\Microsoft\Windows\Temporary Internet Files\Content.IE5\OP9CTXLX\MC900090541[1].wmf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47262"/>
            <a:ext cx="1161862" cy="68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C:\Users\112539\AppData\Local\Microsoft\Windows\Temporary Internet Files\Content.IE5\1C1U2KON\MC900234637[1].wmf">
            <a:hlinkClick r:id="" action="ppaction://noaction">
              <a:snd r:embed="rId2" name="voltage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006864"/>
            <a:ext cx="1001818" cy="107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C:\Users\112539\AppData\Local\Microsoft\Windows\Temporary Internet Files\Content.IE5\31LRKIDK\MC900198023[1].wmf">
            <a:hlinkClick r:id="" action="ppaction://noaction">
              <a:snd r:embed="rId9" name="chimes.wav"/>
            </a:hlinkClick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606" y="4788135"/>
            <a:ext cx="1027576" cy="125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hlinkClick r:id="" action="ppaction://noaction">
              <a:snd r:embed="rId2" name="voltage.wav"/>
            </a:hlinkClick>
          </p:cNvPr>
          <p:cNvSpPr txBox="1"/>
          <p:nvPr/>
        </p:nvSpPr>
        <p:spPr>
          <a:xfrm>
            <a:off x="1835534" y="2787934"/>
            <a:ext cx="52309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Energy moves by electric current through wires.  Energy also moves through the air as sound waves.  Energy that we produce in our bodies can be transferred to other objects, like a ball. Energy can create motion, like in a car.  Batteries make it possible for us to carry energy around with 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52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voltage.wav"/>
          </p:stSnd>
        </p:sndAc>
      </p:transition>
    </mc:Choice>
    <mc:Fallback xmlns="">
      <p:transition spd="slow">
        <p:fade/>
        <p:sndAc>
          <p:stSnd>
            <p:snd r:embed="rId11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BrainPOP</a:t>
            </a:r>
            <a:r>
              <a:rPr lang="en-US" dirty="0" smtClean="0"/>
              <a:t>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www.brainpop.com</a:t>
            </a:r>
            <a:endParaRPr lang="en-US" dirty="0" smtClean="0"/>
          </a:p>
          <a:p>
            <a:endParaRPr lang="en-US" dirty="0"/>
          </a:p>
          <a:p>
            <a:r>
              <a:rPr lang="en-US" u="sng" dirty="0" smtClean="0"/>
              <a:t>Grade 3 Science Resources</a:t>
            </a:r>
            <a:r>
              <a:rPr lang="en-US" dirty="0" smtClean="0"/>
              <a:t> , California Edition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Foss Full Option Science System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0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smtClean="0"/>
              <a:t>Science </a:t>
            </a:r>
            <a:r>
              <a:rPr lang="en-US" u="sng" dirty="0" smtClean="0"/>
              <a:t>Requirements Checklist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fontAlgn="ctr"/>
            <a:r>
              <a:rPr lang="en-US" dirty="0"/>
              <a:t>Definition of Energy ; Energy makes things happen.</a:t>
            </a:r>
          </a:p>
          <a:p>
            <a:pPr fontAlgn="ctr"/>
            <a:r>
              <a:rPr lang="en-US" dirty="0"/>
              <a:t>Energy takes many forms.</a:t>
            </a:r>
          </a:p>
          <a:p>
            <a:pPr fontAlgn="ctr"/>
            <a:r>
              <a:rPr lang="en-US" dirty="0"/>
              <a:t>Energy can be stored, such as food, fuel, and batteries.</a:t>
            </a:r>
          </a:p>
          <a:p>
            <a:pPr fontAlgn="ctr"/>
            <a:r>
              <a:rPr lang="en-US" dirty="0"/>
              <a:t>Most of the energy used by organisms, </a:t>
            </a:r>
            <a:r>
              <a:rPr lang="en-US" dirty="0" smtClean="0"/>
              <a:t>including </a:t>
            </a:r>
            <a:r>
              <a:rPr lang="en-US" dirty="0"/>
              <a:t>humans, comes from the Sun in the form of light</a:t>
            </a:r>
            <a:r>
              <a:rPr lang="en-US" dirty="0" smtClean="0"/>
              <a:t>.</a:t>
            </a:r>
            <a:endParaRPr lang="en-US" dirty="0"/>
          </a:p>
          <a:p>
            <a:pPr fontAlgn="ctr"/>
            <a:r>
              <a:rPr lang="en-US" dirty="0" smtClean="0"/>
              <a:t>Stored </a:t>
            </a:r>
            <a:r>
              <a:rPr lang="en-US" dirty="0"/>
              <a:t>energy can be converted to other forms </a:t>
            </a:r>
            <a:r>
              <a:rPr lang="en-US" dirty="0" smtClean="0"/>
              <a:t>of energy.</a:t>
            </a:r>
            <a:endParaRPr lang="en-US" dirty="0"/>
          </a:p>
          <a:p>
            <a:pPr fontAlgn="ctr"/>
            <a:r>
              <a:rPr lang="en-US" dirty="0"/>
              <a:t>Machines and living things can convert </a:t>
            </a:r>
            <a:r>
              <a:rPr lang="en-US" dirty="0" smtClean="0"/>
              <a:t>energy </a:t>
            </a:r>
            <a:r>
              <a:rPr lang="en-US" dirty="0"/>
              <a:t>into motion and heat</a:t>
            </a:r>
            <a:r>
              <a:rPr lang="en-US" dirty="0" smtClean="0"/>
              <a:t>.</a:t>
            </a:r>
            <a:endParaRPr lang="en-US" dirty="0"/>
          </a:p>
          <a:p>
            <a:pPr fontAlgn="ctr"/>
            <a:r>
              <a:rPr lang="en-US" dirty="0" smtClean="0"/>
              <a:t>Energy </a:t>
            </a:r>
            <a:r>
              <a:rPr lang="en-US" dirty="0"/>
              <a:t>can be carried from one place to another </a:t>
            </a:r>
            <a:r>
              <a:rPr lang="en-US" dirty="0" smtClean="0"/>
              <a:t>by </a:t>
            </a:r>
            <a:r>
              <a:rPr lang="en-US" dirty="0"/>
              <a:t>waves, electric current, and moving objects.</a:t>
            </a:r>
          </a:p>
          <a:p>
            <a:pPr fontAlgn="ctr"/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663830" y="1816697"/>
              <a:ext cx="7920" cy="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792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 descr="C:\Users\112539\AppData\Local\Microsoft\Windows\Temporary Internet Files\Content.IE5\Z4FM0ASV\MM90018558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37" y="1464272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12539\AppData\Local\Microsoft\Windows\Temporary Internet Files\Content.IE5\Z4FM0ASV\MM90018558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37" y="4800600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12539\AppData\Local\Microsoft\Windows\Temporary Internet Files\Content.IE5\Z4FM0ASV\MM90018558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38" y="3962400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12539\AppData\Local\Microsoft\Windows\Temporary Internet Files\Content.IE5\Z4FM0ASV\MM90018558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28999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12539\AppData\Local\Microsoft\Windows\Temporary Internet Files\Content.IE5\Z4FM0ASV\MM90018558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67000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12539\AppData\Local\Microsoft\Windows\Temporary Internet Files\Content.IE5\Z4FM0ASV\MM90018558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39" y="2209800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12539\AppData\Local\Microsoft\Windows\Temporary Internet Files\Content.IE5\Z4FM0ASV\MM90018558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77" y="5562600"/>
            <a:ext cx="58102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33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1161</TotalTime>
  <Words>732</Words>
  <Application>Microsoft Office PowerPoint</Application>
  <PresentationFormat>On-screen Show (4:3)</PresentationFormat>
  <Paragraphs>99</Paragraphs>
  <Slides>11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Making “It” Happen!   </vt:lpstr>
      <vt:lpstr>PowerPoint Presentation</vt:lpstr>
      <vt:lpstr>“Forms of Energy” with Annie &amp; Moby</vt:lpstr>
      <vt:lpstr>Forms of Energy</vt:lpstr>
      <vt:lpstr>“Stored” Energy </vt:lpstr>
      <vt:lpstr>Ways of Converting Stored Energy</vt:lpstr>
      <vt:lpstr>Transporting Energy-  Energy On the Move</vt:lpstr>
      <vt:lpstr>Resources</vt:lpstr>
      <vt:lpstr>Science Requirements Checklist </vt:lpstr>
      <vt:lpstr>Energy Rubric science &amp; Writing</vt:lpstr>
      <vt:lpstr> Energy Rubric Technology</vt:lpstr>
    </vt:vector>
  </TitlesOfParts>
  <Company>San Diego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Oakes Kelly</dc:creator>
  <cp:lastModifiedBy>Oakes Kelly</cp:lastModifiedBy>
  <cp:revision>42</cp:revision>
  <dcterms:created xsi:type="dcterms:W3CDTF">2012-10-13T17:34:26Z</dcterms:created>
  <dcterms:modified xsi:type="dcterms:W3CDTF">2012-11-14T23:28:52Z</dcterms:modified>
</cp:coreProperties>
</file>